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72BFC5"/>
    <a:srgbClr val="CCEC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A64DD3-7248-464E-9BD8-2857FBBED84A}" type="datetimeFigureOut">
              <a:rPr lang="fr-FR" smtClean="0"/>
              <a:t>26/03/2021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8C671B-FDC3-431C-92BD-FE9441DFA7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2368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Espace réservé de l'image des diapositives 1">
            <a:extLst>
              <a:ext uri="{FF2B5EF4-FFF2-40B4-BE49-F238E27FC236}">
                <a16:creationId xmlns:a16="http://schemas.microsoft.com/office/drawing/2014/main" id="{B688B551-AC27-4E1F-873E-D90EFBAC82E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943800E0-4C29-44ED-B92F-EFA87D0FC4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marL="342900" fontAlgn="ctr">
              <a:defRPr/>
            </a:pPr>
            <a:endParaRPr lang="fr-FR" dirty="0"/>
          </a:p>
        </p:txBody>
      </p:sp>
      <p:sp>
        <p:nvSpPr>
          <p:cNvPr id="167940" name="Espace réservé du numéro de diapositive 3">
            <a:extLst>
              <a:ext uri="{FF2B5EF4-FFF2-40B4-BE49-F238E27FC236}">
                <a16:creationId xmlns:a16="http://schemas.microsoft.com/office/drawing/2014/main" id="{B6EECA56-B046-4004-B992-879DCE4961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433388">
              <a:defRPr sz="3200">
                <a:solidFill>
                  <a:schemeClr val="tx1"/>
                </a:solidFill>
                <a:latin typeface="Synthese" panose="02000000000000000000" pitchFamily="50" charset="0"/>
                <a:ea typeface="MS PGothic" panose="020B0600070205080204" pitchFamily="34" charset="-128"/>
              </a:defRPr>
            </a:lvl1pPr>
            <a:lvl2pPr defTabSz="433388">
              <a:defRPr sz="3200">
                <a:solidFill>
                  <a:schemeClr val="tx1"/>
                </a:solidFill>
                <a:latin typeface="Synthese" panose="02000000000000000000" pitchFamily="50" charset="0"/>
                <a:ea typeface="MS PGothic" panose="020B0600070205080204" pitchFamily="34" charset="-128"/>
              </a:defRPr>
            </a:lvl2pPr>
            <a:lvl3pPr defTabSz="433388">
              <a:defRPr sz="3200">
                <a:solidFill>
                  <a:schemeClr val="tx1"/>
                </a:solidFill>
                <a:latin typeface="Synthese" panose="02000000000000000000" pitchFamily="50" charset="0"/>
                <a:ea typeface="MS PGothic" panose="020B0600070205080204" pitchFamily="34" charset="-128"/>
              </a:defRPr>
            </a:lvl3pPr>
            <a:lvl4pPr defTabSz="433388">
              <a:defRPr sz="3200">
                <a:solidFill>
                  <a:schemeClr val="tx1"/>
                </a:solidFill>
                <a:latin typeface="Synthese" panose="02000000000000000000" pitchFamily="50" charset="0"/>
                <a:ea typeface="MS PGothic" panose="020B0600070205080204" pitchFamily="34" charset="-128"/>
              </a:defRPr>
            </a:lvl4pPr>
            <a:lvl5pPr defTabSz="433388">
              <a:defRPr sz="3200">
                <a:solidFill>
                  <a:schemeClr val="tx1"/>
                </a:solidFill>
                <a:latin typeface="Synthese" panose="02000000000000000000" pitchFamily="50" charset="0"/>
                <a:ea typeface="MS PGothic" panose="020B0600070205080204" pitchFamily="34" charset="-128"/>
              </a:defRPr>
            </a:lvl5pPr>
            <a:lvl6pPr marL="4776788" indent="-2490788" defTabSz="433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Synthese" panose="02000000000000000000" pitchFamily="50" charset="0"/>
                <a:ea typeface="MS PGothic" panose="020B0600070205080204" pitchFamily="34" charset="-128"/>
              </a:defRPr>
            </a:lvl6pPr>
            <a:lvl7pPr marL="5233988" indent="-2490788" defTabSz="433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Synthese" panose="02000000000000000000" pitchFamily="50" charset="0"/>
                <a:ea typeface="MS PGothic" panose="020B0600070205080204" pitchFamily="34" charset="-128"/>
              </a:defRPr>
            </a:lvl7pPr>
            <a:lvl8pPr marL="5691188" indent="-2490788" defTabSz="433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Synthese" panose="02000000000000000000" pitchFamily="50" charset="0"/>
                <a:ea typeface="MS PGothic" panose="020B0600070205080204" pitchFamily="34" charset="-128"/>
              </a:defRPr>
            </a:lvl8pPr>
            <a:lvl9pPr marL="6148388" indent="-2490788" defTabSz="433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Synthese" panose="02000000000000000000" pitchFamily="50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4333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865D075-1107-46A7-AEA2-47F853B5FA85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4333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4170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97378-6A90-459A-AB7B-B26CAF3AB02B}" type="datetimeFigureOut">
              <a:rPr lang="fr-FR" smtClean="0"/>
              <a:t>26/03/2021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FD174-9DD2-4E83-9740-9E82DC9753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0142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97378-6A90-459A-AB7B-B26CAF3AB02B}" type="datetimeFigureOut">
              <a:rPr lang="fr-FR" smtClean="0"/>
              <a:t>26/03/2021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FD174-9DD2-4E83-9740-9E82DC9753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1937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97378-6A90-459A-AB7B-B26CAF3AB02B}" type="datetimeFigureOut">
              <a:rPr lang="fr-FR" smtClean="0"/>
              <a:t>26/03/2021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FD174-9DD2-4E83-9740-9E82DC9753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1839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 noGrp="1"/>
          </p:cNvSpPr>
          <p:nvPr>
            <p:ph sz="quarter" idx="4294967295"/>
          </p:nvPr>
        </p:nvSpPr>
        <p:spPr>
          <a:xfrm>
            <a:off x="452966" y="2895037"/>
            <a:ext cx="10972800" cy="32312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269392" marR="0" lvl="0" indent="-269392" defTabSz="714410" fontAlgn="auto" hangingPunct="0">
              <a:lnSpc>
                <a:spcPct val="100000"/>
              </a:lnSpc>
              <a:spcBef>
                <a:spcPts val="394"/>
              </a:spcBef>
              <a:spcAft>
                <a:spcPts val="0"/>
              </a:spcAft>
              <a:buNone/>
              <a:tabLst/>
              <a:defRPr lang="fr-FR" sz="1828" b="0" i="0" u="none" strike="noStrike" kern="0" cap="none" spc="0" baseline="0">
                <a:solidFill>
                  <a:srgbClr val="000000"/>
                </a:solidFill>
                <a:uFillTx/>
                <a:latin typeface="Synthese"/>
                <a:ea typeface="MS PGothic" pitchFamily="34"/>
                <a:cs typeface="ＭＳ Ｐゴシック"/>
              </a:defRPr>
            </a:lvl1pPr>
            <a:lvl2pPr marL="579714" marR="0" lvl="1" indent="-222504" defTabSz="714410" fontAlgn="auto" hangingPunct="0">
              <a:lnSpc>
                <a:spcPct val="100000"/>
              </a:lnSpc>
              <a:spcBef>
                <a:spcPts val="394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lang="fr-FR" sz="1453" b="0" i="0" u="none" strike="noStrike" kern="0" cap="none" spc="0" baseline="0">
                <a:solidFill>
                  <a:srgbClr val="000000"/>
                </a:solidFill>
                <a:uFillTx/>
                <a:latin typeface="Synthese"/>
                <a:ea typeface="MS PGothic" pitchFamily="34"/>
              </a:defRPr>
            </a:lvl2pPr>
            <a:lvl3pPr marL="893006" marR="0" lvl="2" indent="-178605" defTabSz="714410" fontAlgn="auto" hangingPunct="0">
              <a:lnSpc>
                <a:spcPct val="100000"/>
              </a:lnSpc>
              <a:spcBef>
                <a:spcPts val="394"/>
              </a:spcBef>
              <a:spcAft>
                <a:spcPts val="0"/>
              </a:spcAft>
              <a:buSzPct val="100000"/>
              <a:tabLst/>
              <a:defRPr lang="fr-FR" sz="1828" b="0" i="0" u="none" strike="noStrike" kern="0" cap="none" spc="0" baseline="0">
                <a:solidFill>
                  <a:srgbClr val="000000"/>
                </a:solidFill>
                <a:uFillTx/>
                <a:latin typeface="Synthese"/>
                <a:ea typeface="MS PGothic" pitchFamily="34"/>
              </a:defRPr>
            </a:lvl3pPr>
            <a:lvl4pPr marL="1247984" marR="0" lvl="3" indent="-175625" defTabSz="714410" fontAlgn="auto" hangingPunct="0">
              <a:lnSpc>
                <a:spcPct val="100000"/>
              </a:lnSpc>
              <a:spcBef>
                <a:spcPts val="394"/>
              </a:spcBef>
              <a:spcAft>
                <a:spcPts val="0"/>
              </a:spcAft>
              <a:buSzPct val="100000"/>
              <a:buChar char="–"/>
              <a:tabLst/>
              <a:defRPr lang="fr-FR" sz="1453" b="0" i="0" u="none" strike="noStrike" kern="0" cap="none" spc="0" baseline="0">
                <a:solidFill>
                  <a:srgbClr val="000000"/>
                </a:solidFill>
                <a:uFillTx/>
                <a:latin typeface="Synthese"/>
                <a:ea typeface="MS PGothic" pitchFamily="34"/>
              </a:defRPr>
            </a:lvl4pPr>
            <a:lvl5pPr marL="1605185" marR="0" lvl="4" indent="-178605" defTabSz="714410" fontAlgn="auto" hangingPunct="0">
              <a:lnSpc>
                <a:spcPct val="100000"/>
              </a:lnSpc>
              <a:spcBef>
                <a:spcPts val="394"/>
              </a:spcBef>
              <a:spcAft>
                <a:spcPts val="0"/>
              </a:spcAft>
              <a:buSzPct val="100000"/>
              <a:buChar char="»"/>
              <a:tabLst/>
              <a:defRPr lang="fr-FR" sz="1453" b="0" i="0" u="none" strike="noStrike" kern="0" cap="none" spc="0" baseline="0">
                <a:solidFill>
                  <a:srgbClr val="000000"/>
                </a:solidFill>
                <a:uFillTx/>
                <a:latin typeface="Synthese"/>
                <a:ea typeface="MS PGothic" pitchFamily="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" name="Titre 6"/>
          <p:cNvSpPr txBox="1">
            <a:spLocks noGrp="1"/>
          </p:cNvSpPr>
          <p:nvPr>
            <p:ph type="title"/>
          </p:nvPr>
        </p:nvSpPr>
        <p:spPr>
          <a:xfrm>
            <a:off x="452967" y="336244"/>
            <a:ext cx="8640229" cy="710543"/>
          </a:xfrm>
        </p:spPr>
        <p:txBody>
          <a:bodyPr/>
          <a:lstStyle>
            <a:lvl1pPr>
              <a:defRPr sz="1527"/>
            </a:lvl1pPr>
          </a:lstStyle>
          <a:p>
            <a:pPr lvl="0"/>
            <a:r>
              <a:rPr lang="fr-FR"/>
              <a:t>Cliquez et modifiez le titre</a:t>
            </a:r>
          </a:p>
        </p:txBody>
      </p:sp>
      <p:sp>
        <p:nvSpPr>
          <p:cNvPr id="4" name="Sous-titre 2"/>
          <p:cNvSpPr txBox="1">
            <a:spLocks noGrp="1"/>
          </p:cNvSpPr>
          <p:nvPr>
            <p:ph type="subTitle" sz="quarter" idx="4294967295"/>
          </p:nvPr>
        </p:nvSpPr>
        <p:spPr>
          <a:xfrm>
            <a:off x="452080" y="2314492"/>
            <a:ext cx="5368213" cy="2724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rmAutofit/>
          </a:bodyPr>
          <a:lstStyle>
            <a:lvl1pPr marL="0" marR="0" lvl="0" indent="0" defTabSz="714410" fontAlgn="auto" hangingPunct="0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None/>
              <a:tabLst/>
              <a:defRPr lang="fr-FR" sz="1271" b="0" i="0" u="none" strike="noStrike" kern="0" cap="none" spc="0" baseline="0">
                <a:solidFill>
                  <a:srgbClr val="C70016"/>
                </a:solidFill>
                <a:uFillTx/>
                <a:latin typeface="Synthese"/>
                <a:ea typeface="MS PGothic" pitchFamily="34"/>
                <a:cs typeface="ＭＳ Ｐゴシック"/>
              </a:defRPr>
            </a:lvl1pPr>
          </a:lstStyle>
          <a:p>
            <a:pPr lvl="0"/>
            <a:r>
              <a:rPr lang="fr-FR"/>
              <a:t>Cliquez pour modifier le style des sous-titres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3E7D1D8D-B5A4-4FA3-988F-B49FEF98C7F9}"/>
              </a:ext>
            </a:extLst>
          </p:cNvPr>
          <p:cNvSpPr txBox="1">
            <a:spLocks noGrp="1"/>
          </p:cNvSpPr>
          <p:nvPr>
            <p:ph type="dt" sz="quarter" idx="10"/>
          </p:nvPr>
        </p:nvSpPr>
        <p:spPr>
          <a:xfrm>
            <a:off x="609754" y="6356804"/>
            <a:ext cx="2844493" cy="363613"/>
          </a:xfrm>
          <a:prstGeom prst="rect">
            <a:avLst/>
          </a:prstGeom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00136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772" b="0" i="0" u="none" strike="noStrike" kern="1200" cap="none" spc="0" baseline="0">
                <a:solidFill>
                  <a:srgbClr val="000000"/>
                </a:solidFill>
                <a:uFillTx/>
                <a:latin typeface="Synthese"/>
                <a:ea typeface="ＭＳ Ｐゴシック" pitchFamily="34"/>
                <a:cs typeface="Arial" pitchFamily="34"/>
              </a:defRPr>
            </a:lvl1pPr>
          </a:lstStyle>
          <a:p>
            <a:pPr>
              <a:defRPr/>
            </a:pPr>
            <a:fld id="{0F6C3249-5980-4D50-AB21-CC985C65AE87}" type="datetime1">
              <a:rPr lang="fr-FR"/>
              <a:pPr>
                <a:defRPr/>
              </a:pPr>
              <a:t>26/03/2021</a:t>
            </a:fld>
            <a:endParaRPr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8F560851-C1AE-4DEB-9446-32CEB3EE677B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xfrm>
            <a:off x="4165370" y="6356804"/>
            <a:ext cx="3861261" cy="363613"/>
          </a:xfrm>
          <a:prstGeom prst="rect">
            <a:avLst/>
          </a:prstGeom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00136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772" b="0" i="0" u="none" strike="noStrike" kern="1200" cap="none" spc="0" baseline="0">
                <a:solidFill>
                  <a:srgbClr val="000000"/>
                </a:solidFill>
                <a:uFillTx/>
                <a:latin typeface="Synthese"/>
                <a:ea typeface="ＭＳ Ｐゴシック" pitchFamily="34"/>
                <a:cs typeface="Arial" pitchFamily="34"/>
              </a:defRPr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1224439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97378-6A90-459A-AB7B-B26CAF3AB02B}" type="datetimeFigureOut">
              <a:rPr lang="fr-FR" smtClean="0"/>
              <a:t>26/03/2021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FD174-9DD2-4E83-9740-9E82DC9753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0995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97378-6A90-459A-AB7B-B26CAF3AB02B}" type="datetimeFigureOut">
              <a:rPr lang="fr-FR" smtClean="0"/>
              <a:t>26/03/2021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FD174-9DD2-4E83-9740-9E82DC9753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1668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97378-6A90-459A-AB7B-B26CAF3AB02B}" type="datetimeFigureOut">
              <a:rPr lang="fr-FR" smtClean="0"/>
              <a:t>26/03/2021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FD174-9DD2-4E83-9740-9E82DC9753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3022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97378-6A90-459A-AB7B-B26CAF3AB02B}" type="datetimeFigureOut">
              <a:rPr lang="fr-FR" smtClean="0"/>
              <a:t>26/03/2021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FD174-9DD2-4E83-9740-9E82DC9753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325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97378-6A90-459A-AB7B-B26CAF3AB02B}" type="datetimeFigureOut">
              <a:rPr lang="fr-FR" smtClean="0"/>
              <a:t>26/03/2021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FD174-9DD2-4E83-9740-9E82DC9753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7127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97378-6A90-459A-AB7B-B26CAF3AB02B}" type="datetimeFigureOut">
              <a:rPr lang="fr-FR" smtClean="0"/>
              <a:t>26/03/2021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FD174-9DD2-4E83-9740-9E82DC9753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3928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97378-6A90-459A-AB7B-B26CAF3AB02B}" type="datetimeFigureOut">
              <a:rPr lang="fr-FR" smtClean="0"/>
              <a:t>26/03/2021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FD174-9DD2-4E83-9740-9E82DC9753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8517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97378-6A90-459A-AB7B-B26CAF3AB02B}" type="datetimeFigureOut">
              <a:rPr lang="fr-FR" smtClean="0"/>
              <a:t>26/03/2021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FD174-9DD2-4E83-9740-9E82DC9753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5279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97378-6A90-459A-AB7B-B26CAF3AB02B}" type="datetimeFigureOut">
              <a:rPr lang="fr-FR" smtClean="0"/>
              <a:t>26/03/2021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FD174-9DD2-4E83-9740-9E82DC9753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0678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18" Type="http://schemas.openxmlformats.org/officeDocument/2006/relationships/image" Target="../media/image16.png"/><Relationship Id="rId26" Type="http://schemas.openxmlformats.org/officeDocument/2006/relationships/image" Target="../media/image24.jpe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34" Type="http://schemas.openxmlformats.org/officeDocument/2006/relationships/image" Target="../media/image32.pn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jpeg"/><Relationship Id="rId33" Type="http://schemas.openxmlformats.org/officeDocument/2006/relationships/image" Target="../media/image31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jpeg"/><Relationship Id="rId20" Type="http://schemas.openxmlformats.org/officeDocument/2006/relationships/image" Target="../media/image18.jpeg"/><Relationship Id="rId29" Type="http://schemas.openxmlformats.org/officeDocument/2006/relationships/image" Target="../media/image27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37" Type="http://schemas.openxmlformats.org/officeDocument/2006/relationships/image" Target="../media/image35.sv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36" Type="http://schemas.openxmlformats.org/officeDocument/2006/relationships/image" Target="../media/image34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9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jpeg"/><Relationship Id="rId27" Type="http://schemas.openxmlformats.org/officeDocument/2006/relationships/image" Target="../media/image25.png"/><Relationship Id="rId30" Type="http://schemas.openxmlformats.org/officeDocument/2006/relationships/image" Target="../media/image28.png"/><Relationship Id="rId35" Type="http://schemas.openxmlformats.org/officeDocument/2006/relationships/image" Target="../media/image3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26B06B3-6D1C-4F85-97EA-6F60B0B24C52}"/>
              </a:ext>
            </a:extLst>
          </p:cNvPr>
          <p:cNvSpPr/>
          <p:nvPr/>
        </p:nvSpPr>
        <p:spPr>
          <a:xfrm>
            <a:off x="334060" y="12857"/>
            <a:ext cx="1962245" cy="2794756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3448050"/>
              <a:gd name="f7" fmla="val 5848350"/>
              <a:gd name="f8" fmla="val 3175"/>
              <a:gd name="f9" fmla="val 3430588"/>
              <a:gd name="f10" fmla="val 2736850"/>
              <a:gd name="f11" fmla="val 3436409"/>
              <a:gd name="f12" fmla="val 3774017"/>
              <a:gd name="f13" fmla="val 3442229"/>
              <a:gd name="f14" fmla="val 4811183"/>
              <a:gd name="f15" fmla="val 3440430"/>
              <a:gd name="f16" fmla="val 1058"/>
              <a:gd name="f17" fmla="val 3205903"/>
              <a:gd name="f18" fmla="val 2117"/>
              <a:gd name="f19" fmla="val 2971377"/>
              <a:gd name="f20" fmla="+- 0 0 -90"/>
              <a:gd name="f21" fmla="*/ f3 1 3448050"/>
              <a:gd name="f22" fmla="*/ f4 1 5848350"/>
              <a:gd name="f23" fmla="val f5"/>
              <a:gd name="f24" fmla="val f6"/>
              <a:gd name="f25" fmla="val f7"/>
              <a:gd name="f26" fmla="*/ f20 f0 1"/>
              <a:gd name="f27" fmla="+- f25 0 f23"/>
              <a:gd name="f28" fmla="+- f24 0 f23"/>
              <a:gd name="f29" fmla="*/ f26 1 f2"/>
              <a:gd name="f30" fmla="*/ f28 1 3448050"/>
              <a:gd name="f31" fmla="*/ f27 1 5848350"/>
              <a:gd name="f32" fmla="*/ 3175 f28 1"/>
              <a:gd name="f33" fmla="*/ 0 f27 1"/>
              <a:gd name="f34" fmla="*/ 3430588 f28 1"/>
              <a:gd name="f35" fmla="*/ 2736850 f27 1"/>
              <a:gd name="f36" fmla="*/ 3448050 f28 1"/>
              <a:gd name="f37" fmla="*/ 5848350 f27 1"/>
              <a:gd name="f38" fmla="*/ 0 f28 1"/>
              <a:gd name="f39" fmla="*/ 3440430 f27 1"/>
              <a:gd name="f40" fmla="+- f29 0 f1"/>
              <a:gd name="f41" fmla="*/ f32 1 3448050"/>
              <a:gd name="f42" fmla="*/ f33 1 5848350"/>
              <a:gd name="f43" fmla="*/ f34 1 3448050"/>
              <a:gd name="f44" fmla="*/ f35 1 5848350"/>
              <a:gd name="f45" fmla="*/ f36 1 3448050"/>
              <a:gd name="f46" fmla="*/ f37 1 5848350"/>
              <a:gd name="f47" fmla="*/ f38 1 3448050"/>
              <a:gd name="f48" fmla="*/ f39 1 5848350"/>
              <a:gd name="f49" fmla="*/ 0 1 f30"/>
              <a:gd name="f50" fmla="*/ f24 1 f30"/>
              <a:gd name="f51" fmla="*/ 0 1 f31"/>
              <a:gd name="f52" fmla="*/ f25 1 f31"/>
              <a:gd name="f53" fmla="*/ f41 1 f30"/>
              <a:gd name="f54" fmla="*/ f42 1 f31"/>
              <a:gd name="f55" fmla="*/ f43 1 f30"/>
              <a:gd name="f56" fmla="*/ f44 1 f31"/>
              <a:gd name="f57" fmla="*/ f45 1 f30"/>
              <a:gd name="f58" fmla="*/ f46 1 f31"/>
              <a:gd name="f59" fmla="*/ f47 1 f30"/>
              <a:gd name="f60" fmla="*/ f48 1 f31"/>
              <a:gd name="f61" fmla="*/ f49 f21 1"/>
              <a:gd name="f62" fmla="*/ f50 f21 1"/>
              <a:gd name="f63" fmla="*/ f52 f22 1"/>
              <a:gd name="f64" fmla="*/ f51 f22 1"/>
              <a:gd name="f65" fmla="*/ f53 f21 1"/>
              <a:gd name="f66" fmla="*/ f54 f22 1"/>
              <a:gd name="f67" fmla="*/ f55 f21 1"/>
              <a:gd name="f68" fmla="*/ f56 f22 1"/>
              <a:gd name="f69" fmla="*/ f57 f21 1"/>
              <a:gd name="f70" fmla="*/ f58 f22 1"/>
              <a:gd name="f71" fmla="*/ f59 f21 1"/>
              <a:gd name="f72" fmla="*/ f60 f2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0">
                <a:pos x="f65" y="f66"/>
              </a:cxn>
              <a:cxn ang="f40">
                <a:pos x="f67" y="f66"/>
              </a:cxn>
              <a:cxn ang="f40">
                <a:pos x="f67" y="f68"/>
              </a:cxn>
              <a:cxn ang="f40">
                <a:pos x="f69" y="f70"/>
              </a:cxn>
              <a:cxn ang="f40">
                <a:pos x="f71" y="f72"/>
              </a:cxn>
              <a:cxn ang="f40">
                <a:pos x="f65" y="f68"/>
              </a:cxn>
              <a:cxn ang="f40">
                <a:pos x="f65" y="f66"/>
              </a:cxn>
            </a:cxnLst>
            <a:rect l="f61" t="f64" r="f62" b="f63"/>
            <a:pathLst>
              <a:path w="3448050" h="5848350">
                <a:moveTo>
                  <a:pt x="f8" y="f5"/>
                </a:moveTo>
                <a:lnTo>
                  <a:pt x="f9" y="f5"/>
                </a:lnTo>
                <a:lnTo>
                  <a:pt x="f9" y="f10"/>
                </a:lnTo>
                <a:cubicBezTo>
                  <a:pt x="f11" y="f12"/>
                  <a:pt x="f13" y="f14"/>
                  <a:pt x="f6" y="f7"/>
                </a:cubicBezTo>
                <a:lnTo>
                  <a:pt x="f5" y="f15"/>
                </a:lnTo>
                <a:cubicBezTo>
                  <a:pt x="f16" y="f17"/>
                  <a:pt x="f18" y="f19"/>
                  <a:pt x="f8" y="f10"/>
                </a:cubicBezTo>
                <a:lnTo>
                  <a:pt x="f8" y="f5"/>
                </a:lnTo>
                <a:close/>
              </a:path>
            </a:pathLst>
          </a:custGeom>
          <a:solidFill>
            <a:srgbClr val="CC0000"/>
          </a:solidFill>
          <a:ln cap="flat">
            <a:noFill/>
            <a:prstDash val="solid"/>
          </a:ln>
        </p:spPr>
        <p:txBody>
          <a:bodyPr lIns="90011" tIns="45006" rIns="90011" bIns="45006"/>
          <a:lstStyle/>
          <a:p>
            <a:pPr defTabSz="506038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500" kern="0">
              <a:solidFill>
                <a:srgbClr val="000000"/>
              </a:solidFill>
              <a:latin typeface="Synthese" pitchFamily="50"/>
              <a:ea typeface="MS PGothic" pitchFamily="34"/>
              <a:cs typeface="ＭＳ Ｐゴシック"/>
            </a:endParaRPr>
          </a:p>
        </p:txBody>
      </p:sp>
      <p:pic>
        <p:nvPicPr>
          <p:cNvPr id="166915" name="Image 35">
            <a:extLst>
              <a:ext uri="{FF2B5EF4-FFF2-40B4-BE49-F238E27FC236}">
                <a16:creationId xmlns:a16="http://schemas.microsoft.com/office/drawing/2014/main" id="{151AB39A-6CBF-486B-87D6-BA299C05B7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80" y="255574"/>
            <a:ext cx="1065893" cy="377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6916" name="Espace réservé du numéro de diapositive 2">
            <a:extLst>
              <a:ext uri="{FF2B5EF4-FFF2-40B4-BE49-F238E27FC236}">
                <a16:creationId xmlns:a16="http://schemas.microsoft.com/office/drawing/2014/main" id="{84F2031D-CE49-4491-A6EA-71FD7AC65D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65316" y="6343952"/>
            <a:ext cx="430137" cy="260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6141" tIns="78066" rIns="156141" bIns="78066"/>
          <a:lstStyle>
            <a:lvl1pPr defTabSz="1062038">
              <a:defRPr sz="3200">
                <a:solidFill>
                  <a:schemeClr val="tx1"/>
                </a:solidFill>
                <a:latin typeface="Synthese" panose="02000000000000000000" pitchFamily="50" charset="0"/>
                <a:ea typeface="MS PGothic" panose="020B0600070205080204" pitchFamily="34" charset="-128"/>
              </a:defRPr>
            </a:lvl1pPr>
            <a:lvl2pPr defTabSz="1062038">
              <a:defRPr sz="3200">
                <a:solidFill>
                  <a:schemeClr val="tx1"/>
                </a:solidFill>
                <a:latin typeface="Synthese" panose="02000000000000000000" pitchFamily="50" charset="0"/>
                <a:ea typeface="MS PGothic" panose="020B0600070205080204" pitchFamily="34" charset="-128"/>
              </a:defRPr>
            </a:lvl2pPr>
            <a:lvl3pPr defTabSz="1062038">
              <a:defRPr sz="3200">
                <a:solidFill>
                  <a:schemeClr val="tx1"/>
                </a:solidFill>
                <a:latin typeface="Synthese" panose="02000000000000000000" pitchFamily="50" charset="0"/>
                <a:ea typeface="MS PGothic" panose="020B0600070205080204" pitchFamily="34" charset="-128"/>
              </a:defRPr>
            </a:lvl3pPr>
            <a:lvl4pPr defTabSz="1062038">
              <a:defRPr sz="3200">
                <a:solidFill>
                  <a:schemeClr val="tx1"/>
                </a:solidFill>
                <a:latin typeface="Synthese" panose="02000000000000000000" pitchFamily="50" charset="0"/>
                <a:ea typeface="MS PGothic" panose="020B0600070205080204" pitchFamily="34" charset="-128"/>
              </a:defRPr>
            </a:lvl4pPr>
            <a:lvl5pPr defTabSz="1062038">
              <a:defRPr sz="3200">
                <a:solidFill>
                  <a:schemeClr val="tx1"/>
                </a:solidFill>
                <a:latin typeface="Synthese" panose="02000000000000000000" pitchFamily="50" charset="0"/>
                <a:ea typeface="MS PGothic" panose="020B0600070205080204" pitchFamily="34" charset="-128"/>
              </a:defRPr>
            </a:lvl5pPr>
            <a:lvl6pPr marL="4776788" indent="-2490788" defTabSz="106203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Synthese" panose="02000000000000000000" pitchFamily="50" charset="0"/>
                <a:ea typeface="MS PGothic" panose="020B0600070205080204" pitchFamily="34" charset="-128"/>
              </a:defRPr>
            </a:lvl6pPr>
            <a:lvl7pPr marL="5233988" indent="-2490788" defTabSz="106203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Synthese" panose="02000000000000000000" pitchFamily="50" charset="0"/>
                <a:ea typeface="MS PGothic" panose="020B0600070205080204" pitchFamily="34" charset="-128"/>
              </a:defRPr>
            </a:lvl7pPr>
            <a:lvl8pPr marL="5691188" indent="-2490788" defTabSz="106203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Synthese" panose="02000000000000000000" pitchFamily="50" charset="0"/>
                <a:ea typeface="MS PGothic" panose="020B0600070205080204" pitchFamily="34" charset="-128"/>
              </a:defRPr>
            </a:lvl8pPr>
            <a:lvl9pPr marL="6148388" indent="-2490788" defTabSz="106203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Synthese" panose="02000000000000000000" pitchFamily="50" charset="0"/>
                <a:ea typeface="MS PGothic" panose="020B0600070205080204" pitchFamily="34" charset="-128"/>
              </a:defRPr>
            </a:lvl9pPr>
          </a:lstStyle>
          <a:p>
            <a:pPr defTabSz="505742" fontAlgn="base">
              <a:spcBef>
                <a:spcPct val="0"/>
              </a:spcBef>
              <a:spcAft>
                <a:spcPct val="0"/>
              </a:spcAft>
              <a:defRPr/>
            </a:pPr>
            <a:fld id="{55F91680-E177-45A2-B5B8-0916DD788A93}" type="slidenum">
              <a:rPr lang="fr-FR" altLang="fr-FR" sz="1000">
                <a:solidFill>
                  <a:srgbClr val="C700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505742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fr-FR" altLang="fr-FR" sz="1000">
              <a:solidFill>
                <a:srgbClr val="C7001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DBA5E7EB-DA45-4317-9115-3C8E976FD050}"/>
              </a:ext>
            </a:extLst>
          </p:cNvPr>
          <p:cNvSpPr/>
          <p:nvPr/>
        </p:nvSpPr>
        <p:spPr>
          <a:xfrm>
            <a:off x="524630" y="809625"/>
            <a:ext cx="1535941" cy="96889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wrap="square" lIns="0" tIns="53043" rIns="106078" bIns="53043">
            <a:spAutoFit/>
          </a:bodyPr>
          <a:lstStyle/>
          <a:p>
            <a:pPr defTabSz="154787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1" i="1" kern="0" dirty="0">
                <a:solidFill>
                  <a:srgbClr val="F2F2F2"/>
                </a:solidFill>
                <a:latin typeface="Synthese" pitchFamily="50"/>
                <a:ea typeface="MS PGothic" pitchFamily="34"/>
                <a:cs typeface="Arial" pitchFamily="34"/>
              </a:rPr>
              <a:t>Un écosystème tertiaire aux identités multiples</a:t>
            </a:r>
          </a:p>
        </p:txBody>
      </p:sp>
      <p:pic>
        <p:nvPicPr>
          <p:cNvPr id="166918" name="Picture 27" descr="Boralex, partenaire du WWF France | WWF France">
            <a:extLst>
              <a:ext uri="{FF2B5EF4-FFF2-40B4-BE49-F238E27FC236}">
                <a16:creationId xmlns:a16="http://schemas.microsoft.com/office/drawing/2014/main" id="{C0AD9399-F94B-41F6-9EEC-AA9DC06CCB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0538" y="1942841"/>
            <a:ext cx="1053798" cy="660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25" name="Image 29">
            <a:extLst>
              <a:ext uri="{FF2B5EF4-FFF2-40B4-BE49-F238E27FC236}">
                <a16:creationId xmlns:a16="http://schemas.microsoft.com/office/drawing/2014/main" id="{83B0618D-12AD-4C92-B38F-506C506F0C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119" y="5772453"/>
            <a:ext cx="381000" cy="627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Forme libre : forme 28">
            <a:extLst>
              <a:ext uri="{FF2B5EF4-FFF2-40B4-BE49-F238E27FC236}">
                <a16:creationId xmlns:a16="http://schemas.microsoft.com/office/drawing/2014/main" id="{206FF9DF-0EA2-4ACF-9EB9-A0DE9ED1B51E}"/>
              </a:ext>
            </a:extLst>
          </p:cNvPr>
          <p:cNvSpPr/>
          <p:nvPr/>
        </p:nvSpPr>
        <p:spPr>
          <a:xfrm>
            <a:off x="199416" y="3151471"/>
            <a:ext cx="1861155" cy="4339167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7143750"/>
              <a:gd name="f7" fmla="val 17212452"/>
              <a:gd name="f8" fmla="val 5010150"/>
              <a:gd name="f9" fmla="val 7138174"/>
              <a:gd name="f10" fmla="val 9077584"/>
              <a:gd name="f11" fmla="val 7132599"/>
              <a:gd name="f12" fmla="val 13145018"/>
              <a:gd name="f13" fmla="val 7127023"/>
              <a:gd name="f14" fmla="+- 0 0 -90"/>
              <a:gd name="f15" fmla="*/ f3 1 7143750"/>
              <a:gd name="f16" fmla="*/ f4 1 17212452"/>
              <a:gd name="f17" fmla="val f5"/>
              <a:gd name="f18" fmla="val f6"/>
              <a:gd name="f19" fmla="val f7"/>
              <a:gd name="f20" fmla="*/ f14 f0 1"/>
              <a:gd name="f21" fmla="+- f19 0 f17"/>
              <a:gd name="f22" fmla="+- f18 0 f17"/>
              <a:gd name="f23" fmla="*/ f20 1 f2"/>
              <a:gd name="f24" fmla="*/ f22 1 7143750"/>
              <a:gd name="f25" fmla="*/ f21 1 17212452"/>
              <a:gd name="f26" fmla="*/ 0 f21 1"/>
              <a:gd name="f27" fmla="*/ 5010150 f21 1"/>
              <a:gd name="f28" fmla="*/ 17212452 f21 1"/>
              <a:gd name="f29" fmla="*/ 0 f22 1"/>
              <a:gd name="f30" fmla="*/ 7143750 f22 1"/>
              <a:gd name="f31" fmla="*/ 7127023 f22 1"/>
              <a:gd name="f32" fmla="+- f23 0 f1"/>
              <a:gd name="f33" fmla="*/ f26 1 17212452"/>
              <a:gd name="f34" fmla="*/ f27 1 17212452"/>
              <a:gd name="f35" fmla="*/ f28 1 17212452"/>
              <a:gd name="f36" fmla="*/ f29 1 7143750"/>
              <a:gd name="f37" fmla="*/ f30 1 7143750"/>
              <a:gd name="f38" fmla="*/ f31 1 7143750"/>
              <a:gd name="f39" fmla="*/ f17 1 f24"/>
              <a:gd name="f40" fmla="*/ f18 1 f24"/>
              <a:gd name="f41" fmla="*/ f17 1 f25"/>
              <a:gd name="f42" fmla="*/ f19 1 f25"/>
              <a:gd name="f43" fmla="*/ f36 1 f24"/>
              <a:gd name="f44" fmla="*/ f33 1 f25"/>
              <a:gd name="f45" fmla="*/ f37 1 f24"/>
              <a:gd name="f46" fmla="*/ f34 1 f25"/>
              <a:gd name="f47" fmla="*/ f38 1 f24"/>
              <a:gd name="f48" fmla="*/ f35 1 f25"/>
              <a:gd name="f49" fmla="*/ f39 f15 1"/>
              <a:gd name="f50" fmla="*/ f40 f15 1"/>
              <a:gd name="f51" fmla="*/ f42 f16 1"/>
              <a:gd name="f52" fmla="*/ f41 f16 1"/>
              <a:gd name="f53" fmla="*/ f43 f15 1"/>
              <a:gd name="f54" fmla="*/ f44 f16 1"/>
              <a:gd name="f55" fmla="*/ f45 f15 1"/>
              <a:gd name="f56" fmla="*/ f46 f16 1"/>
              <a:gd name="f57" fmla="*/ f47 f15 1"/>
              <a:gd name="f58" fmla="*/ f48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53" y="f54"/>
              </a:cxn>
              <a:cxn ang="f32">
                <a:pos x="f55" y="f56"/>
              </a:cxn>
              <a:cxn ang="f32">
                <a:pos x="f57" y="f58"/>
              </a:cxn>
              <a:cxn ang="f32">
                <a:pos x="f53" y="f58"/>
              </a:cxn>
              <a:cxn ang="f32">
                <a:pos x="f53" y="f54"/>
              </a:cxn>
            </a:cxnLst>
            <a:rect l="f49" t="f52" r="f50" b="f51"/>
            <a:pathLst>
              <a:path w="7143750" h="17212452">
                <a:moveTo>
                  <a:pt x="f5" y="f5"/>
                </a:moveTo>
                <a:lnTo>
                  <a:pt x="f6" y="f8"/>
                </a:lnTo>
                <a:cubicBezTo>
                  <a:pt x="f9" y="f10"/>
                  <a:pt x="f11" y="f12"/>
                  <a:pt x="f13" y="f7"/>
                </a:cubicBezTo>
                <a:lnTo>
                  <a:pt x="f5" y="f7"/>
                </a:lnTo>
                <a:lnTo>
                  <a:pt x="f5" y="f5"/>
                </a:lnTo>
                <a:close/>
              </a:path>
            </a:pathLst>
          </a:custGeom>
          <a:solidFill>
            <a:srgbClr val="72BFC5"/>
          </a:solidFill>
          <a:ln cap="flat">
            <a:noFill/>
            <a:prstDash val="solid"/>
          </a:ln>
        </p:spPr>
        <p:txBody>
          <a:bodyPr lIns="90011" tIns="45006" rIns="90011" bIns="45006"/>
          <a:lstStyle/>
          <a:p>
            <a:pPr defTabSz="204123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536" kern="0">
              <a:solidFill>
                <a:srgbClr val="000000"/>
              </a:solidFill>
              <a:latin typeface="Arial"/>
              <a:ea typeface="ＭＳ Ｐゴシック" pitchFamily="16"/>
              <a:cs typeface="ＭＳ Ｐゴシック"/>
            </a:endParaRPr>
          </a:p>
        </p:txBody>
      </p:sp>
      <p:sp>
        <p:nvSpPr>
          <p:cNvPr id="15" name="ZoneTexte 2">
            <a:extLst>
              <a:ext uri="{FF2B5EF4-FFF2-40B4-BE49-F238E27FC236}">
                <a16:creationId xmlns:a16="http://schemas.microsoft.com/office/drawing/2014/main" id="{FCCF12FD-91E5-4747-9ABA-9F5988B565BA}"/>
              </a:ext>
            </a:extLst>
          </p:cNvPr>
          <p:cNvSpPr txBox="1"/>
          <p:nvPr/>
        </p:nvSpPr>
        <p:spPr>
          <a:xfrm>
            <a:off x="217011" y="4576442"/>
            <a:ext cx="1755321" cy="1688042"/>
          </a:xfrm>
          <a:prstGeom prst="rect">
            <a:avLst/>
          </a:prstGeom>
          <a:noFill/>
          <a:ln cap="flat">
            <a:noFill/>
          </a:ln>
        </p:spPr>
        <p:txBody>
          <a:bodyPr lIns="72494" tIns="36247" rIns="72494" bIns="36247"/>
          <a:lstStyle/>
          <a:p>
            <a:pPr marL="214322" indent="-214322" defTabSz="154049">
              <a:spcAft>
                <a:spcPts val="295"/>
              </a:spcAft>
              <a:buClr>
                <a:srgbClr val="C00000"/>
              </a:buClr>
              <a:buSzPct val="100000"/>
              <a:buFont typeface="Synthese" pitchFamily="50"/>
              <a:buChar char="▶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143" kern="0" dirty="0">
                <a:solidFill>
                  <a:srgbClr val="000000"/>
                </a:solidFill>
                <a:latin typeface="Synthese" pitchFamily="50"/>
                <a:ea typeface="MS PGothic" pitchFamily="34"/>
                <a:cs typeface="Arial" pitchFamily="34"/>
              </a:rPr>
              <a:t>2 500 entreprises</a:t>
            </a:r>
          </a:p>
          <a:p>
            <a:pPr marL="214322" indent="-214322" defTabSz="154049">
              <a:spcAft>
                <a:spcPts val="295"/>
              </a:spcAft>
              <a:buClr>
                <a:srgbClr val="C00000"/>
              </a:buClr>
              <a:buSzPct val="100000"/>
              <a:buFont typeface="Synthese" pitchFamily="50"/>
              <a:buChar char="▶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143" kern="0" dirty="0">
                <a:solidFill>
                  <a:srgbClr val="000000"/>
                </a:solidFill>
                <a:latin typeface="Synthese" pitchFamily="50"/>
                <a:ea typeface="MS PGothic" pitchFamily="34"/>
                <a:cs typeface="Arial" pitchFamily="34"/>
              </a:rPr>
              <a:t>60 000 emplois</a:t>
            </a:r>
          </a:p>
          <a:p>
            <a:pPr marL="214322" indent="-214322" defTabSz="154049">
              <a:spcAft>
                <a:spcPts val="295"/>
              </a:spcAft>
              <a:buClr>
                <a:srgbClr val="C00000"/>
              </a:buClr>
              <a:buSzPct val="100000"/>
              <a:buFont typeface="Synthese" pitchFamily="50"/>
              <a:buChar char="▶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143" kern="0" dirty="0">
                <a:solidFill>
                  <a:srgbClr val="000000"/>
                </a:solidFill>
                <a:latin typeface="Synthese"/>
                <a:ea typeface="MS PGothic" pitchFamily="34"/>
                <a:cs typeface="Arial" pitchFamily="34"/>
              </a:rPr>
              <a:t>Le Club Part-Dieu : 67 entreprises réunies, représentant </a:t>
            </a:r>
            <a:br>
              <a:rPr lang="fr-FR" sz="1143" kern="0" dirty="0">
                <a:solidFill>
                  <a:srgbClr val="000000"/>
                </a:solidFill>
                <a:latin typeface="Synthese"/>
                <a:ea typeface="MS PGothic" pitchFamily="34"/>
                <a:cs typeface="Arial" pitchFamily="34"/>
              </a:rPr>
            </a:br>
            <a:r>
              <a:rPr lang="fr-FR" sz="1143" kern="0" dirty="0">
                <a:solidFill>
                  <a:srgbClr val="000000"/>
                </a:solidFill>
                <a:latin typeface="Synthese"/>
                <a:ea typeface="MS PGothic" pitchFamily="34"/>
                <a:cs typeface="Arial" pitchFamily="34"/>
              </a:rPr>
              <a:t>25 000 salariés</a:t>
            </a:r>
          </a:p>
          <a:p>
            <a:pPr marL="214322" indent="-214322" defTabSz="154049">
              <a:spcAft>
                <a:spcPts val="295"/>
              </a:spcAft>
              <a:buClr>
                <a:srgbClr val="C00000"/>
              </a:buClr>
              <a:buSzPct val="100000"/>
              <a:buFont typeface="Synthese" pitchFamily="50"/>
              <a:buChar char="▶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143" kern="0" dirty="0">
              <a:solidFill>
                <a:srgbClr val="000000"/>
              </a:solidFill>
              <a:latin typeface="Synthese"/>
              <a:ea typeface="MS PGothic" pitchFamily="34"/>
              <a:cs typeface="Arial" pitchFamily="34"/>
            </a:endParaRPr>
          </a:p>
          <a:p>
            <a:pPr defTabSz="154049">
              <a:spcAft>
                <a:spcPts val="295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143" kern="0" dirty="0">
              <a:solidFill>
                <a:srgbClr val="000000"/>
              </a:solidFill>
              <a:latin typeface="Synthese" pitchFamily="50"/>
              <a:ea typeface="MS PGothic" pitchFamily="34"/>
              <a:cs typeface="Arial" pitchFamily="34"/>
            </a:endParaRPr>
          </a:p>
          <a:p>
            <a:pPr marL="214322" indent="-214322" defTabSz="154049">
              <a:spcAft>
                <a:spcPts val="295"/>
              </a:spcAft>
              <a:buClr>
                <a:srgbClr val="C00000"/>
              </a:buClr>
              <a:buSzPct val="100000"/>
              <a:buFont typeface="Synthese" pitchFamily="50"/>
              <a:buChar char="▶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143" kern="0" dirty="0">
              <a:solidFill>
                <a:srgbClr val="000000"/>
              </a:solidFill>
              <a:latin typeface="Synthese" pitchFamily="50"/>
              <a:ea typeface="MS PGothic" pitchFamily="34"/>
              <a:cs typeface="Arial" pitchFamily="34"/>
            </a:endParaRPr>
          </a:p>
          <a:p>
            <a:pPr marL="214322" indent="-214322" defTabSz="154049">
              <a:spcAft>
                <a:spcPts val="295"/>
              </a:spcAft>
              <a:buClr>
                <a:srgbClr val="C00000"/>
              </a:buClr>
              <a:buSzPct val="100000"/>
              <a:buFont typeface="Synthese" pitchFamily="50"/>
              <a:buChar char="▶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143" kern="0" dirty="0">
              <a:solidFill>
                <a:srgbClr val="000000"/>
              </a:solidFill>
              <a:latin typeface="Synthese" pitchFamily="50"/>
              <a:ea typeface="MS PGothic" pitchFamily="34"/>
              <a:cs typeface="Arial" pitchFamily="34"/>
            </a:endParaRPr>
          </a:p>
        </p:txBody>
      </p:sp>
      <p:pic>
        <p:nvPicPr>
          <p:cNvPr id="17" name="Picture 5" descr="logo_axa">
            <a:extLst>
              <a:ext uri="{FF2B5EF4-FFF2-40B4-BE49-F238E27FC236}">
                <a16:creationId xmlns:a16="http://schemas.microsoft.com/office/drawing/2014/main" id="{31295418-F89C-41CB-9CE0-1207473663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8877" y="4460969"/>
            <a:ext cx="542018" cy="516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4" descr="nouveau-logo-april">
            <a:extLst>
              <a:ext uri="{FF2B5EF4-FFF2-40B4-BE49-F238E27FC236}">
                <a16:creationId xmlns:a16="http://schemas.microsoft.com/office/drawing/2014/main" id="{E956F891-6E64-4EC8-A12B-46ADAFA35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5982" y="5789490"/>
            <a:ext cx="532946" cy="436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32" name="Image 4" descr="Une image contenant texte, signe, dessin&#10;&#10;Description générée automatiquement">
            <a:extLst>
              <a:ext uri="{FF2B5EF4-FFF2-40B4-BE49-F238E27FC236}">
                <a16:creationId xmlns:a16="http://schemas.microsoft.com/office/drawing/2014/main" id="{832553B5-757E-4C32-9ECD-96421ADCE9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8140" y="6010188"/>
            <a:ext cx="715131" cy="558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35" name="Image 4">
            <a:extLst>
              <a:ext uri="{FF2B5EF4-FFF2-40B4-BE49-F238E27FC236}">
                <a16:creationId xmlns:a16="http://schemas.microsoft.com/office/drawing/2014/main" id="{DA42893A-7F70-4572-A572-7D38E63085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42" t="771" r="25777" b="-8966"/>
          <a:stretch>
            <a:fillRect/>
          </a:stretch>
        </p:blipFill>
        <p:spPr bwMode="auto">
          <a:xfrm>
            <a:off x="4492486" y="6055504"/>
            <a:ext cx="1050018" cy="36285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36" name="Image 2">
            <a:extLst>
              <a:ext uri="{FF2B5EF4-FFF2-40B4-BE49-F238E27FC236}">
                <a16:creationId xmlns:a16="http://schemas.microsoft.com/office/drawing/2014/main" id="{406F07E2-6A0D-4B8B-8E64-0E81E9B6BE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9237" y="5334755"/>
            <a:ext cx="977446" cy="290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38" name="Image 4">
            <a:extLst>
              <a:ext uri="{FF2B5EF4-FFF2-40B4-BE49-F238E27FC236}">
                <a16:creationId xmlns:a16="http://schemas.microsoft.com/office/drawing/2014/main" id="{0A4D9539-C950-47FF-AAB9-802ABA0769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497" y="5478343"/>
            <a:ext cx="820949" cy="820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39" name="Image 6">
            <a:extLst>
              <a:ext uri="{FF2B5EF4-FFF2-40B4-BE49-F238E27FC236}">
                <a16:creationId xmlns:a16="http://schemas.microsoft.com/office/drawing/2014/main" id="{9362E4A5-5E2D-412B-9AC7-F8EA3F7285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4064" y="5200573"/>
            <a:ext cx="1474107" cy="738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40" name="Image 8" descr="Une image contenant texte&#10;&#10;Description générée automatiquement">
            <a:extLst>
              <a:ext uri="{FF2B5EF4-FFF2-40B4-BE49-F238E27FC236}">
                <a16:creationId xmlns:a16="http://schemas.microsoft.com/office/drawing/2014/main" id="{582673CF-2666-43A1-8E56-527C3C916C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56" t="1579" r="13293" b="-7053"/>
          <a:stretch>
            <a:fillRect/>
          </a:stretch>
        </p:blipFill>
        <p:spPr bwMode="auto">
          <a:xfrm>
            <a:off x="8635219" y="5725752"/>
            <a:ext cx="1195917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41" name="Image 3">
            <a:extLst>
              <a:ext uri="{FF2B5EF4-FFF2-40B4-BE49-F238E27FC236}">
                <a16:creationId xmlns:a16="http://schemas.microsoft.com/office/drawing/2014/main" id="{39258B80-9054-4522-B362-68AF027DB2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986" y="3545365"/>
            <a:ext cx="569232" cy="568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11" descr="logo">
            <a:extLst>
              <a:ext uri="{FF2B5EF4-FFF2-40B4-BE49-F238E27FC236}">
                <a16:creationId xmlns:a16="http://schemas.microsoft.com/office/drawing/2014/main" id="{CB2A9C76-05C0-443A-AD3A-BE8334A7EB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7979" y="2767019"/>
            <a:ext cx="1398512" cy="295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0" descr="logo-partenaires-serl">
            <a:extLst>
              <a:ext uri="{FF2B5EF4-FFF2-40B4-BE49-F238E27FC236}">
                <a16:creationId xmlns:a16="http://schemas.microsoft.com/office/drawing/2014/main" id="{2D4DA9C6-8B75-4E7E-911A-FE8CF570C8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6499" y="572036"/>
            <a:ext cx="545042" cy="546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44" name="Image 10">
            <a:extLst>
              <a:ext uri="{FF2B5EF4-FFF2-40B4-BE49-F238E27FC236}">
                <a16:creationId xmlns:a16="http://schemas.microsoft.com/office/drawing/2014/main" id="{DF07A237-CE67-43DB-9554-9A0F971866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7577" y="342071"/>
            <a:ext cx="732518" cy="497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46" name="Image 14" descr="Une image contenant assiette&#10;&#10;Description générée avec un niveau de confiance élevé">
            <a:extLst>
              <a:ext uri="{FF2B5EF4-FFF2-40B4-BE49-F238E27FC236}">
                <a16:creationId xmlns:a16="http://schemas.microsoft.com/office/drawing/2014/main" id="{8B7D8B43-F926-413A-8AF3-0CEC3C2146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7825" y="1015191"/>
            <a:ext cx="1004661" cy="377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6" descr="Logo-egis">
            <a:extLst>
              <a:ext uri="{FF2B5EF4-FFF2-40B4-BE49-F238E27FC236}">
                <a16:creationId xmlns:a16="http://schemas.microsoft.com/office/drawing/2014/main" id="{C9D484B3-526F-45DB-9A9A-860112B505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8622" y="257788"/>
            <a:ext cx="709083" cy="2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48" name="Image 4">
            <a:extLst>
              <a:ext uri="{FF2B5EF4-FFF2-40B4-BE49-F238E27FC236}">
                <a16:creationId xmlns:a16="http://schemas.microsoft.com/office/drawing/2014/main" id="{A2CBB52E-108E-498D-96B7-666CF6B538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366" y="1338456"/>
            <a:ext cx="940405" cy="530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49" name="Image 7">
            <a:extLst>
              <a:ext uri="{FF2B5EF4-FFF2-40B4-BE49-F238E27FC236}">
                <a16:creationId xmlns:a16="http://schemas.microsoft.com/office/drawing/2014/main" id="{B86F1D2F-A373-4AE0-BE70-FB569F8C7C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04" b="28107"/>
          <a:stretch/>
        </p:blipFill>
        <p:spPr bwMode="auto">
          <a:xfrm>
            <a:off x="10835018" y="2095078"/>
            <a:ext cx="1011473" cy="541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50" name="Image 10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14FCC498-942E-4AF7-8388-F69F570A2F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3808" y="780554"/>
            <a:ext cx="708327" cy="432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51" name="Image 14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7E4CF4FF-FFB2-438F-8306-4452543B5E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1466" y="1598485"/>
            <a:ext cx="1273024" cy="29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52" name="Picture 39" descr="Solvay_logo_2013">
            <a:extLst>
              <a:ext uri="{FF2B5EF4-FFF2-40B4-BE49-F238E27FC236}">
                <a16:creationId xmlns:a16="http://schemas.microsoft.com/office/drawing/2014/main" id="{FD51CA5F-7EB8-4689-84F0-E9347C7D63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4461" y="314678"/>
            <a:ext cx="614360" cy="658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53" name="Image 16">
            <a:extLst>
              <a:ext uri="{FF2B5EF4-FFF2-40B4-BE49-F238E27FC236}">
                <a16:creationId xmlns:a16="http://schemas.microsoft.com/office/drawing/2014/main" id="{0ABD269C-632F-4634-852C-8B8C4F6D6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8539" y="234624"/>
            <a:ext cx="654655" cy="6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54" name="Image 18">
            <a:extLst>
              <a:ext uri="{FF2B5EF4-FFF2-40B4-BE49-F238E27FC236}">
                <a16:creationId xmlns:a16="http://schemas.microsoft.com/office/drawing/2014/main" id="{8ED28C75-981F-453C-BA71-41E643432C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3194" y="92745"/>
            <a:ext cx="654655" cy="653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55" name="Image 8" descr="Une image contenant clipart&#10;&#10;Description générée avec un niveau de confiance très élevé">
            <a:extLst>
              <a:ext uri="{FF2B5EF4-FFF2-40B4-BE49-F238E27FC236}">
                <a16:creationId xmlns:a16="http://schemas.microsoft.com/office/drawing/2014/main" id="{0A1559C5-EC7D-408F-898F-2272F0B4EE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3706" y="198243"/>
            <a:ext cx="817185" cy="368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23" descr="CAISSE-DEPARGNE-ILE-DE-FRANCE-MON-COMPTE">
            <a:extLst>
              <a:ext uri="{FF2B5EF4-FFF2-40B4-BE49-F238E27FC236}">
                <a16:creationId xmlns:a16="http://schemas.microsoft.com/office/drawing/2014/main" id="{50C93DDD-06A2-4EC1-9E5C-FF073A934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4507" y="3657370"/>
            <a:ext cx="424090" cy="426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8" descr="1215623-orange-logo">
            <a:extLst>
              <a:ext uri="{FF2B5EF4-FFF2-40B4-BE49-F238E27FC236}">
                <a16:creationId xmlns:a16="http://schemas.microsoft.com/office/drawing/2014/main" id="{1E60799A-AD13-4C9F-8CA9-63A7013A09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585" y="226875"/>
            <a:ext cx="480786" cy="480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Forme libre : forme 10">
            <a:extLst>
              <a:ext uri="{FF2B5EF4-FFF2-40B4-BE49-F238E27FC236}">
                <a16:creationId xmlns:a16="http://schemas.microsoft.com/office/drawing/2014/main" id="{E5BC6CB4-1FDB-4862-9D89-9ADF99EAEF47}"/>
              </a:ext>
            </a:extLst>
          </p:cNvPr>
          <p:cNvSpPr>
            <a:spLocks/>
          </p:cNvSpPr>
          <p:nvPr/>
        </p:nvSpPr>
        <p:spPr bwMode="auto">
          <a:xfrm>
            <a:off x="4765114" y="616798"/>
            <a:ext cx="1962244" cy="2383977"/>
          </a:xfrm>
          <a:custGeom>
            <a:avLst/>
            <a:gdLst>
              <a:gd name="T0" fmla="*/ 0 w 6109855"/>
              <a:gd name="T1" fmla="*/ 1323660 h 7148946"/>
              <a:gd name="T2" fmla="*/ 2190797 w 6109855"/>
              <a:gd name="T3" fmla="*/ 0 h 7148946"/>
              <a:gd name="T4" fmla="*/ 4472878 w 6109855"/>
              <a:gd name="T5" fmla="*/ 1369304 h 7148946"/>
              <a:gd name="T6" fmla="*/ 4457665 w 6109855"/>
              <a:gd name="T7" fmla="*/ 3925337 h 7148946"/>
              <a:gd name="T8" fmla="*/ 2206012 w 6109855"/>
              <a:gd name="T9" fmla="*/ 5233782 h 7148946"/>
              <a:gd name="T10" fmla="*/ 15214 w 6109855"/>
              <a:gd name="T11" fmla="*/ 3940550 h 7148946"/>
              <a:gd name="T12" fmla="*/ 0 w 6109855"/>
              <a:gd name="T13" fmla="*/ 1323660 h 714894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6109855" h="7148946">
                <a:moveTo>
                  <a:pt x="0" y="1808019"/>
                </a:moveTo>
                <a:lnTo>
                  <a:pt x="2992582" y="0"/>
                </a:lnTo>
                <a:lnTo>
                  <a:pt x="6109855" y="1870364"/>
                </a:lnTo>
                <a:lnTo>
                  <a:pt x="6089073" y="5361709"/>
                </a:lnTo>
                <a:lnTo>
                  <a:pt x="3013364" y="7148946"/>
                </a:lnTo>
                <a:lnTo>
                  <a:pt x="20782" y="5382491"/>
                </a:lnTo>
                <a:lnTo>
                  <a:pt x="0" y="1808019"/>
                </a:lnTo>
                <a:close/>
              </a:path>
            </a:pathLst>
          </a:custGeom>
          <a:solidFill>
            <a:srgbClr val="009999"/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fr-FR" sz="857" dirty="0">
              <a:solidFill>
                <a:srgbClr val="009999"/>
              </a:solidFill>
            </a:endParaRPr>
          </a:p>
        </p:txBody>
      </p:sp>
      <p:sp>
        <p:nvSpPr>
          <p:cNvPr id="10" name="ZoneTexte 25">
            <a:extLst>
              <a:ext uri="{FF2B5EF4-FFF2-40B4-BE49-F238E27FC236}">
                <a16:creationId xmlns:a16="http://schemas.microsoft.com/office/drawing/2014/main" id="{96C03D37-6846-4473-9D71-A50B984EEBA2}"/>
              </a:ext>
            </a:extLst>
          </p:cNvPr>
          <p:cNvSpPr txBox="1"/>
          <p:nvPr/>
        </p:nvSpPr>
        <p:spPr>
          <a:xfrm>
            <a:off x="4797586" y="1022376"/>
            <a:ext cx="1859643" cy="829555"/>
          </a:xfrm>
          <a:prstGeom prst="rect">
            <a:avLst/>
          </a:prstGeom>
          <a:noFill/>
          <a:ln cap="flat">
            <a:noFill/>
          </a:ln>
        </p:spPr>
        <p:txBody>
          <a:bodyPr lIns="90011" tIns="45006" rIns="90011" bIns="45006" anchorCtr="1">
            <a:spAutoFit/>
          </a:bodyPr>
          <a:lstStyle/>
          <a:p>
            <a:pPr algn="ctr" defTabSz="21432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600" b="1" i="1" kern="0" dirty="0">
                <a:solidFill>
                  <a:schemeClr val="bg1"/>
                </a:solidFill>
                <a:latin typeface="Synthese" pitchFamily="50"/>
                <a:ea typeface="MS PGothic" pitchFamily="34"/>
                <a:cs typeface="ＭＳ Ｐゴシック"/>
              </a:rPr>
              <a:t>Ingénierie industrielle</a:t>
            </a:r>
          </a:p>
          <a:p>
            <a:pPr algn="ctr" defTabSz="21432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600" b="1" i="1" kern="0" dirty="0">
                <a:solidFill>
                  <a:schemeClr val="bg1"/>
                </a:solidFill>
                <a:latin typeface="Synthese" pitchFamily="50"/>
                <a:ea typeface="MS PGothic" pitchFamily="34"/>
                <a:cs typeface="ＭＳ Ｐゴシック"/>
              </a:rPr>
              <a:t>&amp; énergie </a:t>
            </a:r>
          </a:p>
        </p:txBody>
      </p:sp>
      <p:sp>
        <p:nvSpPr>
          <p:cNvPr id="49" name="Forme libre : forme 10">
            <a:extLst>
              <a:ext uri="{FF2B5EF4-FFF2-40B4-BE49-F238E27FC236}">
                <a16:creationId xmlns:a16="http://schemas.microsoft.com/office/drawing/2014/main" id="{1FA424A4-EBFC-4893-A6DD-17493ACE8976}"/>
              </a:ext>
            </a:extLst>
          </p:cNvPr>
          <p:cNvSpPr>
            <a:spLocks/>
          </p:cNvSpPr>
          <p:nvPr/>
        </p:nvSpPr>
        <p:spPr bwMode="auto">
          <a:xfrm>
            <a:off x="8685231" y="683200"/>
            <a:ext cx="2027106" cy="2371870"/>
          </a:xfrm>
          <a:custGeom>
            <a:avLst/>
            <a:gdLst>
              <a:gd name="T0" fmla="*/ 0 w 6109855"/>
              <a:gd name="T1" fmla="*/ 1323660 h 7148946"/>
              <a:gd name="T2" fmla="*/ 2190797 w 6109855"/>
              <a:gd name="T3" fmla="*/ 0 h 7148946"/>
              <a:gd name="T4" fmla="*/ 4472878 w 6109855"/>
              <a:gd name="T5" fmla="*/ 1369304 h 7148946"/>
              <a:gd name="T6" fmla="*/ 4457665 w 6109855"/>
              <a:gd name="T7" fmla="*/ 3925337 h 7148946"/>
              <a:gd name="T8" fmla="*/ 2206012 w 6109855"/>
              <a:gd name="T9" fmla="*/ 5233782 h 7148946"/>
              <a:gd name="T10" fmla="*/ 15214 w 6109855"/>
              <a:gd name="T11" fmla="*/ 3940550 h 7148946"/>
              <a:gd name="T12" fmla="*/ 0 w 6109855"/>
              <a:gd name="T13" fmla="*/ 1323660 h 714894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6109855" h="7148946">
                <a:moveTo>
                  <a:pt x="0" y="1808019"/>
                </a:moveTo>
                <a:lnTo>
                  <a:pt x="2992582" y="0"/>
                </a:lnTo>
                <a:lnTo>
                  <a:pt x="6109855" y="1870364"/>
                </a:lnTo>
                <a:lnTo>
                  <a:pt x="6089073" y="5361709"/>
                </a:lnTo>
                <a:lnTo>
                  <a:pt x="3013364" y="7148946"/>
                </a:lnTo>
                <a:lnTo>
                  <a:pt x="20782" y="5382491"/>
                </a:lnTo>
                <a:lnTo>
                  <a:pt x="0" y="1808019"/>
                </a:lnTo>
                <a:close/>
              </a:path>
            </a:pathLst>
          </a:custGeom>
          <a:solidFill>
            <a:srgbClr val="009999"/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fr-FR" sz="857" dirty="0">
              <a:solidFill>
                <a:srgbClr val="000000"/>
              </a:solidFill>
            </a:endParaRPr>
          </a:p>
        </p:txBody>
      </p:sp>
      <p:sp>
        <p:nvSpPr>
          <p:cNvPr id="50" name="ZoneTexte 25">
            <a:extLst>
              <a:ext uri="{FF2B5EF4-FFF2-40B4-BE49-F238E27FC236}">
                <a16:creationId xmlns:a16="http://schemas.microsoft.com/office/drawing/2014/main" id="{B5ED6674-DB07-43B0-A7E2-B828A28DB3F6}"/>
              </a:ext>
            </a:extLst>
          </p:cNvPr>
          <p:cNvSpPr txBox="1"/>
          <p:nvPr/>
        </p:nvSpPr>
        <p:spPr>
          <a:xfrm>
            <a:off x="8841260" y="1267175"/>
            <a:ext cx="1859643" cy="675666"/>
          </a:xfrm>
          <a:prstGeom prst="rect">
            <a:avLst/>
          </a:prstGeom>
          <a:noFill/>
          <a:ln cap="flat">
            <a:noFill/>
          </a:ln>
        </p:spPr>
        <p:txBody>
          <a:bodyPr lIns="90011" tIns="45006" rIns="90011" bIns="45006" anchorCtr="1">
            <a:spAutoFit/>
          </a:bodyPr>
          <a:lstStyle/>
          <a:p>
            <a:pPr algn="ctr" defTabSz="21432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600" b="1" i="1" kern="0" dirty="0">
                <a:solidFill>
                  <a:schemeClr val="bg1"/>
                </a:solidFill>
                <a:latin typeface="Synthese" pitchFamily="50"/>
                <a:ea typeface="MS PGothic" pitchFamily="34"/>
                <a:cs typeface="ＭＳ Ｐゴシック"/>
              </a:rPr>
              <a:t>Ville durable :</a:t>
            </a:r>
          </a:p>
          <a:p>
            <a:pPr algn="ctr" defTabSz="21432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100" b="1" i="1" kern="0" dirty="0">
                <a:solidFill>
                  <a:schemeClr val="bg1"/>
                </a:solidFill>
                <a:latin typeface="Synthese" pitchFamily="50"/>
                <a:ea typeface="MS PGothic" pitchFamily="34"/>
                <a:cs typeface="ＭＳ Ｐゴシック"/>
              </a:rPr>
              <a:t>bâtiment, mobilité,</a:t>
            </a:r>
          </a:p>
          <a:p>
            <a:pPr algn="ctr" defTabSz="21432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100" b="1" i="1" kern="0" dirty="0">
                <a:solidFill>
                  <a:schemeClr val="bg1"/>
                </a:solidFill>
                <a:latin typeface="Synthese" pitchFamily="50"/>
                <a:ea typeface="MS PGothic" pitchFamily="34"/>
                <a:cs typeface="ＭＳ Ｐゴシック"/>
              </a:rPr>
              <a:t>ingénierie urbaine</a:t>
            </a:r>
          </a:p>
        </p:txBody>
      </p:sp>
      <p:sp>
        <p:nvSpPr>
          <p:cNvPr id="51" name="Forme libre : forme 10">
            <a:extLst>
              <a:ext uri="{FF2B5EF4-FFF2-40B4-BE49-F238E27FC236}">
                <a16:creationId xmlns:a16="http://schemas.microsoft.com/office/drawing/2014/main" id="{AE09996C-854F-47C9-B04C-DF04FE179150}"/>
              </a:ext>
            </a:extLst>
          </p:cNvPr>
          <p:cNvSpPr>
            <a:spLocks/>
          </p:cNvSpPr>
          <p:nvPr/>
        </p:nvSpPr>
        <p:spPr bwMode="auto">
          <a:xfrm>
            <a:off x="8720937" y="3324203"/>
            <a:ext cx="2027106" cy="2371870"/>
          </a:xfrm>
          <a:custGeom>
            <a:avLst/>
            <a:gdLst>
              <a:gd name="T0" fmla="*/ 0 w 6109855"/>
              <a:gd name="T1" fmla="*/ 1323660 h 7148946"/>
              <a:gd name="T2" fmla="*/ 2190797 w 6109855"/>
              <a:gd name="T3" fmla="*/ 0 h 7148946"/>
              <a:gd name="T4" fmla="*/ 4472878 w 6109855"/>
              <a:gd name="T5" fmla="*/ 1369304 h 7148946"/>
              <a:gd name="T6" fmla="*/ 4457665 w 6109855"/>
              <a:gd name="T7" fmla="*/ 3925337 h 7148946"/>
              <a:gd name="T8" fmla="*/ 2206012 w 6109855"/>
              <a:gd name="T9" fmla="*/ 5233782 h 7148946"/>
              <a:gd name="T10" fmla="*/ 15214 w 6109855"/>
              <a:gd name="T11" fmla="*/ 3940550 h 7148946"/>
              <a:gd name="T12" fmla="*/ 0 w 6109855"/>
              <a:gd name="T13" fmla="*/ 1323660 h 714894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6109855" h="7148946">
                <a:moveTo>
                  <a:pt x="0" y="1808019"/>
                </a:moveTo>
                <a:lnTo>
                  <a:pt x="2992582" y="0"/>
                </a:lnTo>
                <a:lnTo>
                  <a:pt x="6109855" y="1870364"/>
                </a:lnTo>
                <a:lnTo>
                  <a:pt x="6089073" y="5361709"/>
                </a:lnTo>
                <a:lnTo>
                  <a:pt x="3013364" y="7148946"/>
                </a:lnTo>
                <a:lnTo>
                  <a:pt x="20782" y="5382491"/>
                </a:lnTo>
                <a:lnTo>
                  <a:pt x="0" y="1808019"/>
                </a:lnTo>
                <a:close/>
              </a:path>
            </a:pathLst>
          </a:custGeom>
          <a:solidFill>
            <a:srgbClr val="009999"/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fr-FR" sz="857" dirty="0">
              <a:solidFill>
                <a:srgbClr val="000000"/>
              </a:solidFill>
            </a:endParaRPr>
          </a:p>
        </p:txBody>
      </p:sp>
      <p:sp>
        <p:nvSpPr>
          <p:cNvPr id="52" name="ZoneTexte 25">
            <a:extLst>
              <a:ext uri="{FF2B5EF4-FFF2-40B4-BE49-F238E27FC236}">
                <a16:creationId xmlns:a16="http://schemas.microsoft.com/office/drawing/2014/main" id="{B49987DE-DB9A-45F6-B2AC-2F9672D916A1}"/>
              </a:ext>
            </a:extLst>
          </p:cNvPr>
          <p:cNvSpPr txBox="1"/>
          <p:nvPr/>
        </p:nvSpPr>
        <p:spPr>
          <a:xfrm>
            <a:off x="8996530" y="3796524"/>
            <a:ext cx="1471527" cy="829555"/>
          </a:xfrm>
          <a:prstGeom prst="rect">
            <a:avLst/>
          </a:prstGeom>
          <a:noFill/>
          <a:ln cap="flat">
            <a:noFill/>
          </a:ln>
        </p:spPr>
        <p:txBody>
          <a:bodyPr wrap="square" lIns="90011" tIns="45006" rIns="90011" bIns="45006" anchorCtr="1">
            <a:spAutoFit/>
          </a:bodyPr>
          <a:lstStyle/>
          <a:p>
            <a:pPr algn="ctr" defTabSz="21432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600" b="1" i="1" kern="0" dirty="0">
                <a:solidFill>
                  <a:schemeClr val="bg1"/>
                </a:solidFill>
                <a:latin typeface="Synthese" pitchFamily="50"/>
                <a:ea typeface="MS PGothic" pitchFamily="34"/>
                <a:cs typeface="ＭＳ Ｐゴシック"/>
              </a:rPr>
              <a:t>Banque, assurances, conseil</a:t>
            </a:r>
          </a:p>
        </p:txBody>
      </p:sp>
      <p:sp>
        <p:nvSpPr>
          <p:cNvPr id="53" name="Forme libre : forme 10">
            <a:extLst>
              <a:ext uri="{FF2B5EF4-FFF2-40B4-BE49-F238E27FC236}">
                <a16:creationId xmlns:a16="http://schemas.microsoft.com/office/drawing/2014/main" id="{A4CB044A-87FA-479D-B972-E4C5310CCBF4}"/>
              </a:ext>
            </a:extLst>
          </p:cNvPr>
          <p:cNvSpPr>
            <a:spLocks/>
          </p:cNvSpPr>
          <p:nvPr/>
        </p:nvSpPr>
        <p:spPr bwMode="auto">
          <a:xfrm>
            <a:off x="5796612" y="3151471"/>
            <a:ext cx="2083116" cy="2437406"/>
          </a:xfrm>
          <a:custGeom>
            <a:avLst/>
            <a:gdLst>
              <a:gd name="T0" fmla="*/ 0 w 6109855"/>
              <a:gd name="T1" fmla="*/ 1323660 h 7148946"/>
              <a:gd name="T2" fmla="*/ 2190797 w 6109855"/>
              <a:gd name="T3" fmla="*/ 0 h 7148946"/>
              <a:gd name="T4" fmla="*/ 4472878 w 6109855"/>
              <a:gd name="T5" fmla="*/ 1369304 h 7148946"/>
              <a:gd name="T6" fmla="*/ 4457665 w 6109855"/>
              <a:gd name="T7" fmla="*/ 3925337 h 7148946"/>
              <a:gd name="T8" fmla="*/ 2206012 w 6109855"/>
              <a:gd name="T9" fmla="*/ 5233782 h 7148946"/>
              <a:gd name="T10" fmla="*/ 15214 w 6109855"/>
              <a:gd name="T11" fmla="*/ 3940550 h 7148946"/>
              <a:gd name="T12" fmla="*/ 0 w 6109855"/>
              <a:gd name="T13" fmla="*/ 1323660 h 714894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6109855" h="7148946">
                <a:moveTo>
                  <a:pt x="0" y="1808019"/>
                </a:moveTo>
                <a:lnTo>
                  <a:pt x="2992582" y="0"/>
                </a:lnTo>
                <a:lnTo>
                  <a:pt x="6109855" y="1870364"/>
                </a:lnTo>
                <a:lnTo>
                  <a:pt x="6089073" y="5361709"/>
                </a:lnTo>
                <a:lnTo>
                  <a:pt x="3013364" y="7148946"/>
                </a:lnTo>
                <a:lnTo>
                  <a:pt x="20782" y="5382491"/>
                </a:lnTo>
                <a:lnTo>
                  <a:pt x="0" y="1808019"/>
                </a:lnTo>
                <a:close/>
              </a:path>
            </a:pathLst>
          </a:custGeom>
          <a:solidFill>
            <a:srgbClr val="009999"/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fr-FR" sz="857" dirty="0">
              <a:solidFill>
                <a:srgbClr val="000000"/>
              </a:solidFill>
            </a:endParaRPr>
          </a:p>
        </p:txBody>
      </p:sp>
      <p:sp>
        <p:nvSpPr>
          <p:cNvPr id="54" name="ZoneTexte 25">
            <a:extLst>
              <a:ext uri="{FF2B5EF4-FFF2-40B4-BE49-F238E27FC236}">
                <a16:creationId xmlns:a16="http://schemas.microsoft.com/office/drawing/2014/main" id="{817701F0-427D-4FA4-9717-6CF7D7C78E8D}"/>
              </a:ext>
            </a:extLst>
          </p:cNvPr>
          <p:cNvSpPr txBox="1"/>
          <p:nvPr/>
        </p:nvSpPr>
        <p:spPr>
          <a:xfrm>
            <a:off x="5870113" y="3899348"/>
            <a:ext cx="1859643" cy="583334"/>
          </a:xfrm>
          <a:prstGeom prst="rect">
            <a:avLst/>
          </a:prstGeom>
          <a:noFill/>
          <a:ln cap="flat">
            <a:noFill/>
          </a:ln>
        </p:spPr>
        <p:txBody>
          <a:bodyPr lIns="90011" tIns="45006" rIns="90011" bIns="45006" anchorCtr="1">
            <a:spAutoFit/>
          </a:bodyPr>
          <a:lstStyle/>
          <a:p>
            <a:pPr algn="ctr" defTabSz="21432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600" b="1" i="1" kern="0" dirty="0">
                <a:solidFill>
                  <a:schemeClr val="bg1"/>
                </a:solidFill>
                <a:latin typeface="Synthese" pitchFamily="50"/>
                <a:ea typeface="MS PGothic" pitchFamily="34"/>
                <a:cs typeface="ＭＳ Ｐゴシック"/>
              </a:rPr>
              <a:t>Economie</a:t>
            </a:r>
          </a:p>
          <a:p>
            <a:pPr algn="ctr" defTabSz="21432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600" b="1" i="1" kern="0" dirty="0">
                <a:solidFill>
                  <a:schemeClr val="bg1"/>
                </a:solidFill>
                <a:latin typeface="Synthese" pitchFamily="50"/>
                <a:ea typeface="MS PGothic" pitchFamily="34"/>
                <a:cs typeface="ＭＳ Ｐゴシック"/>
              </a:rPr>
              <a:t>collaborative</a:t>
            </a:r>
          </a:p>
        </p:txBody>
      </p:sp>
      <p:pic>
        <p:nvPicPr>
          <p:cNvPr id="42" name="Picture 59" descr="data:image/png;base64,iVBORw0KGgoAAAANSUhEUgAAAQoAAAC+CAMAAAD6ObEsAAAAk1BMVEX///+ioqQWoK8AmKlPr7sAmqptbW8Anaxvb3Gfn6Fqamz8/PxVsb319fXm8vTq6uq3t7jw8PDy+PmUytLAwMF2dnjY2NmHxM2Ojo/I4+e83eLOzs+qqqzi4uJ6enzIyMnb7O+CgoSIiIrc3N0vpbOxsbJxu8Wfz9aYmJo+qbex191rucOm0tm7vL3r9PZ+wcphYWPGiIn+AAARCElEQVR4nO2dbUOyPBSAhyYOCAEFsgBJkMJ6rPv//7rnnG3AQCwtE4zOh5I5xnZx3jYQCDmvGJZlubtdFiqFhJltmaZx5uP0WxwryEJNiCIJK7Dd2DK77uIlxLRcGwHUECh7PLI4+t04zHQXaochNHDE/m+lYaauchSHiocSp7/PdRjOiRwKGtkvUw3Ttz9wDp/QCH8RDCfOvqIRlWb8EhiGdYxlaA1p6JAW/gKfgSAOA+AIlBAky3Z+ICTLsCSU0g4td62uh/I9OQyCDTIM7SDwU6clxTRM04z8IA6VkCsVRJMrthKnHQSjEATpcTk2EAkCbkFZ9ONd/hkx4zYQMKIQUqcTLd8wgxgVw71KxfDDfRDAwY2dLzpAw4zt3L4+j2HZeQuIMPjmWTUD27+uUGLs2wZwcJ1ztG0FZ2nmQhJleyDyM2ZJztWw2FcJTdtZZ1XrK7ERy24B0XWnOhG/mTIrAwVh7hoLdHmWdt2nbqRpHDClvBKzPrekdeO41uTwDBLU3WW+u9Ypw3cFYijThFIlgoHaBjHqbkIbrEoQp0YCVGKoXmKPxGBVoklioEkVilObfmmDDaFNnVCCrvvTndRix5DdBCF1EsN1E4S4NesYMgm/lmxfzfrSD0haSyeGTML5IyFEDh7D9pgk/iMhRHYUg84niCldCtQGnGOSWkahuV13plOJ5LnocGdgIEYoLd4N2mXK0UMZ6LUOIVJyNXBHIflMLRy0o5B95rAzippSDNw8LOXPPLgYu1Ipcr/rznQrqeQzh3o5kIshLfYP3GdKSuH+KUUhw864if+nFEIMKacYuFJY5f0k2q7rvnQspVJoQ1eKako6eKUI/jyFkCqSDl4pokophr12Jc/OBz77IGb5tImhr1NI9pEP+WIxSpVUhF13pWOpLp1rcdd96Vik/Gro9lHlVxe0j/n2pmeCvdp1YR/z8bRnQmq3EVww6Z5PRlxER0ay1AuaNaTujxqyX15uNHaSykVN6JRVpZrHLfnPZyiGvPEGn9iHGS9cvD49vT7wDfJWfMPqzusoNrdcbiZV/1nZpti6ETU242ltG2XbIFGUjyZSUzf4YVvttBGbRWs3JQr/1PnH/Rjlnm88jCewcYsaDzIZY9mCn4LJ+IFV2bL6cKgF/n+voZguylbvygGxKjMxmolgR97un8fyNtupGDKXcVE+u98ybtM73BF2mzxUOz1NRxPs/US0ht9zFCeHUnb8iUBB2InZzMh/eOzJC5S8l/3jLDj1DSHPU9E5CcVd1a7o0mjMtUlsTd6qGgtoYDKTuvLQQCFNG96nRfOzBorXKd+ciNZnJYrSVWhHXgiqo2C9mTzyQ0/wyHwE0/I0cRRw9IMo5gY71U/cAsRgX6cVClGBIIpHQ2wYBnmpewuGwgAhYqQNFHP23UEUTrXSfeTVwTqKN67nc2xv+l9xOrb3L5NC/z9F8SjshtvE9AmGM+cqUHZ2PH7Fve6QhbBOtLuG32QobqAYYf43baK4ZZaKO7WjqLymcuSstI6CdXl6a0wK1UavNIUofcvKSxRwrIMo8DPuyvo0hUHPHkRp1Vlme8Ig2MHHoz1hKOC4nMCkiaKypnYUJ3vNJgq2ub0Rg+D2MX0WZ3UsoZj99wEK1jnWpzH07mVUjvUrKEqwdRSVDrWjqBKsY29NbKAgZdib/Ecq38GUWUYxeTgOxRaM42lLuIY3ULxPj0NRtHaaVmTfRlFGNHSah1FM7z5AMd0QMTp0FfMb7OtCQjGdjh+r8/pFFK/MVUwOoqiWbY69k6CJojztLx+iGI1eDrvNVxwoiwfTF+xcNVjs7HyxeCaVUnwVBZdSB5sojJMDyD6KO9FD8gmKu0PBlEc/rsDoKt7GLPSUKMQYnkr1k1FMuEy/jeL0WLqP4o2P6vUjFBv4WyY9TRRMZpwocxVTzMhYxJFQGA+3LVoxeZyjGGhOR6GYHUJhnQEFd9rTx49Q3Io0oQ3F/B7kbsRTZUwwblmeXqGYbbZbtJDHFhQiNyVHoNhyGX2K4ujF7gMoNuQjFDcvh1E8joWCj0SW9sYneLXOsiS+xUDGQmueP0dRzVhbUcSnr2t+CcVWdP1giiVkLM+2xlJnmVNu8xXSJLVEwTT0mLwCdapAYX8VxeMBFMZGqPmiKBQo3qu54gcoRjIKNv2SUbRGkGoVokSxEefkQxTjIikUKLIylh69hMVQTG+fnnBNYg8Fz7i2IgF/rlDcHYOCbeNqx9MTjqaJ4vmoFGvKRro/BxmLYCM2wTlhElMcXkorjv4dDE+p+JLE8z6KZ0GK+bxZhYIf8RMUTNlu2Vkm/DyenHg/bbcswdmOmijuuUAjmLyQ+Wa8wcOJKTBRvoqCj6QFxXzDSbE+kwoFOUYrcDAz1gAb+kZC8XAkCiEPLZN0LriNK5nkjRXOxMThB1CAZhbRgOcEN6ipW+E8migWNRTMdvlmMfRinYlNcu+nle60oZBIjEvSTRRla6Tq/A+hIHMwaQiO03ce8guteCzPU4UC8o3F4r3yZ9Xm9BU+vuKEe7Fgbmb6DOm3OOw7fLe3xotgC9mK5m8WfG/WmhDe2i1bSpwtRuUy7xdQHCUvDx9/X1vxlkdTX6KWS6Sabavd5T57y+O1b6rW2NysqvljKD6T+WTUM+kORYupdyudoTD4JYEeiYRi6HeZVCguee24n/KHopRqDjL0O9JIdvrSzW8V+w9FIdWPgwb9KBcU6/QbeY3yFQemEPGFmbqxI8rLqsUO9apE3jbEZ4O1sasebx7ZXCwS2DZem9jB31gU2sRk/9iLNQxR5hMnw//sBRMBL8JmrczGH8SltqbtsHlf1DfYc+Fy9qWE4tgcK/BWorPrFYpn8610SXXdw9ZDb8mLfI86+HdlEddjle3COYtt/EmSteLt7KDqWhdtsN11qsL2P5+4uopNJv9couiqisX/iKPDAbE6oFiprKZLLMoKlzC4UMcymkAXon+6jz3XKaVrYBeLXU1iraFM9wL5QvrRy1iBXqKgOB7KL7YaSzWxc49Co6GaiLGoOqLQPUCh0jz3PGoXKNg2pZDZOZ4n2nE8usw0Txdd8SlNNE3LI+JSD9ogS90lWa7BcbU8Jw6loRuuKHxjrKFmnucxsTyq2fmK5tANut7tcqgEKHTVJyaURsFKVQCFSrF6bhJFTYJoSddEuiR0PAq1QhFWWh/oKpyJparJKKiMwiTOkq7EGYfOOLi9NhCAzQ3Ex2GRXFdKkuJ3noBCDTgKEFtd4z+HYpnvqTGiEHmR5elg6TbVLd4NQ8NDMBQpxeYyHboQqzqv7qxUVEYdvwlPvqlA0grVropd1j9FXZmHUDhYqYYCeudF2B2R9WfYbWInYbl7WqKgyxYUMeF711CAKUQqDB26YbDKZokCbSW0zQqFhSCJGYbRVxKLAyg07CsMIwEU9BCKHV2ZMgrouFtD4cl3CfpU0goPDLtNK5yVHu+hsHQqoSi1Qi00X0JBleJw1S/Rj/2BkGwgWVWcF+M/YCAUDSTRC3gxRRSmB/rpFO4GLIIupavYPozVATFQmzQ9aEUReJT5Cs1kNTkKFyGyM2LkOvMVgMZaUWo7AoVqQXUTu+3lgnd6cgiRUHjMD1uHUUhuk3qJp6vl/SwcBVkxFKwdCBQGODlvWfYDXAfGAFBwV/UsL99DQfMQ9oD6Bu/KvxRPc+bbzJzAbYZKoi5N4TbBTVCVsvwpVj2srrEgR9Uls0PrZL8pGQg/fiRQLD9EoXqrZKUuC9XjBkJY3ChRgNHCmfOK32L4KkOxMpkjSrw9FF4RLEErShSsMTS0EMtUZhQcBQkSDKZBiQKNCnIAqIfqLV1KP9JvygaiWFEUGQJFpRW0NZhCxFDouuYrDGEgGbbDWrVsgJHzJsFAfINFKFdfkuBfmgsUtNCKneWz044GYrAgBFqRhzuWYoFWRNGO0rhEQYxg6aE/Al/hmEWqmCoeCzunz0JkFJLb5FoRYKw+kFegorKOMRTMQByOQpXXjaykcJ5SBAEUDl166n4ESSmN9oKpOCMYj0IMzQUKfN4VBbdRuk3RGY/7/FOdxYEIwsfv6quDKByGQniLWGyDk6tQKDkqqtuOggAi2hJM0U82I4iMAvNUhsLNNYN9DCoUUZ7jsdZMj6Uf5ksD+xiF2YLCxaBFFIyWYeE2fMx0QI1KrYB45sooYgpYHa8oTHDE+FVU7F4EUxxPTNu0wlpBaPkIRZliseSKpLqsFbAVlSikm02Ou98dUMQ+iAkN5Cl84KcwxdDmJGrGjo4VUhJhog35XoKOj0ZOmpeJA4w3dfy1mrNsU8F2oLN0lRJTKxwKJN5ZHMduxFFEaisKj6dYS6gZB60oRIoVqDQ2wEBW6Cuoiy2beGzTiKmOFmFUb68+LrMI+FQGdFe47ZyXK/pquVbXmMGqrAb0N1dpklB0dq5OIVCopR7BNvr6dYoqzqdQK5xLQRt0JZQE0gzKJ1nMQOB4wm1CVUSh6gyFvoPpmJiF1VCw1DZEJY50KDWXENDXFE9WLCZ6mJ3TdeKpS+ZBdyeG03TJJSI5+58I64dA6PEMyU7YFxov8xLsf4BlSVi6I7a9DBG+IxoEpD7M2Lyk6EbK20nAthPMCeOEf+WyLVBB+AYOkWSQkPCaITZWPJ/GTjASBUsI4FaSpPjTSWx9ZxRHXy4dYmZrz1uH3PtJzuKbP8N2rP33b0HZKctj+KL1H1xktVp6Az0sVkikzCIf+qKeFE4H/kAs6dGSg39QQfXEuL9fYmenL3D+VqneqDX0BwnWnr46dMfpnjoP+b0iXSMb+nN/zOwvnhYivYpw8GohvYhw6HcixX/eohAp4xy8WsgvlfpTiyqIDPy2LFktBv74OEktlKHPROQXxgx8JiK/b6yPnvOSDkxWi/55zos+Z90MtQpG3zxndFk99fPeTkWiSy+vye/ks/tkIlF4aS2VA2qfHrPoh9nFT0ztna69cReB1kF0l148pvTmrm8gkXWQ88mvVurJ++gCraNrErKJ9GG6brDHgXain/KLQnrAwsA1pa48ePVSCJC8Y9dpMhJhV06r/j7sTt8r5LB1xg4nhzV30SULh8WzTsKHENPuBwuLR/ZO30NQcxed2UgkSMSdzgDk7KKjtNMIxNww7Hhe6NfUQrl8MDNjQaL7lwQGNRQXfwFXaaIdmwcTu6YXl83BjaCaCvVhHtRgYV/OeTrSOzR78bpEo8HiUs7TiKpnSPdlzcRssLiMkZiufFG/e0fBpcHiEtmW4UsLJlqPnhhguHUWivLDimG5mkyiVyvNbgOFFqY/p7OybfSOBOYXTSPZ/VB4q9lGx/PAdvEbLEAx/B+wEilu9JUEIWnWdBjntxLDcpX+k8Bffu6xUHbRGWHsgeifnyjEaDpPlmSc7cc8eyAgze8pCdLiMKC7+Vl8hpHae21rbn/yiX1x9oyE+YzvRhMjlS/eF8YR9CXHPCDBXp+ZakgP6TlZTH8fRF8dZk2c3b6VoNPId+5X3IaZ7vKW9vK4z8ZRSj0HkmhoihuYJwzBdGLg0Gpy/VcJLmarYggcmh1/zsMwzSDeYe22Rq5EJbik7YpRaoeixHHgR/hoiMpo+PPBIj+O7bJa2+52f0Nom5jNSUmbfmCNUBb5i0O7hefM2i4jTvwJDD40fvq1YuOT2loYXJFtVLKfHn5TAEQfVnO/JBZoxtloXDMIFCfOzgPjWk1DFjN1v60a2rVrRCkORMev04A9d9evEaUYSOMrODiHqwufn4gT7bIPc4YmBKgaxv6v4yDEilw7/DiJEkmWprm/F0MhhmUFdsaB7C1CoGSuG0S/nYIs+OCeGJBUHMIsi8sH1vVW/gezFI2r6S4RRQAAAABJRU5ErkJggg==">
            <a:extLst>
              <a:ext uri="{FF2B5EF4-FFF2-40B4-BE49-F238E27FC236}">
                <a16:creationId xmlns:a16="http://schemas.microsoft.com/office/drawing/2014/main" id="{1C9BDDC1-E32D-44D4-BDF8-0D39CEB9B0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595" y="4364084"/>
            <a:ext cx="876149" cy="625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Image 21">
            <a:extLst>
              <a:ext uri="{FF2B5EF4-FFF2-40B4-BE49-F238E27FC236}">
                <a16:creationId xmlns:a16="http://schemas.microsoft.com/office/drawing/2014/main" id="{D827AB2C-A6D1-408F-A9A3-20E12965EFE6}"/>
              </a:ext>
            </a:extLst>
          </p:cNvPr>
          <p:cNvPicPr>
            <a:picLocks noChangeAspect="1"/>
          </p:cNvPicPr>
          <p:nvPr/>
        </p:nvPicPr>
        <p:blipFill>
          <a:blip r:embed="rId31"/>
          <a:srcRect/>
          <a:stretch>
            <a:fillRect/>
          </a:stretch>
        </p:blipFill>
        <p:spPr>
          <a:xfrm>
            <a:off x="3760400" y="3424130"/>
            <a:ext cx="1860401" cy="230640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3" name="Graphique 12">
            <a:extLst>
              <a:ext uri="{FF2B5EF4-FFF2-40B4-BE49-F238E27FC236}">
                <a16:creationId xmlns:a16="http://schemas.microsoft.com/office/drawing/2014/main" id="{B4975C34-FE8A-4E88-9560-092F8925BC27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6414461" y="4592960"/>
            <a:ext cx="770948" cy="583735"/>
          </a:xfrm>
          <a:prstGeom prst="rect">
            <a:avLst/>
          </a:prstGeom>
        </p:spPr>
      </p:pic>
      <p:pic>
        <p:nvPicPr>
          <p:cNvPr id="25" name="Graphique 24">
            <a:extLst>
              <a:ext uri="{FF2B5EF4-FFF2-40B4-BE49-F238E27FC236}">
                <a16:creationId xmlns:a16="http://schemas.microsoft.com/office/drawing/2014/main" id="{7B2CC46D-CE61-44A1-93E9-DD9AE9CA262C}"/>
              </a:ext>
            </a:extLst>
          </p:cNvPr>
          <p:cNvPicPr>
            <a:picLocks noChangeAspect="1"/>
          </p:cNvPicPr>
          <p:nvPr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>
            <a:fillRect/>
          </a:stretch>
        </p:blipFill>
        <p:spPr>
          <a:xfrm>
            <a:off x="5517892" y="2010274"/>
            <a:ext cx="352221" cy="589534"/>
          </a:xfrm>
          <a:prstGeom prst="rect">
            <a:avLst/>
          </a:prstGeom>
        </p:spPr>
      </p:pic>
      <p:pic>
        <p:nvPicPr>
          <p:cNvPr id="27" name="Graphique 26">
            <a:extLst>
              <a:ext uri="{FF2B5EF4-FFF2-40B4-BE49-F238E27FC236}">
                <a16:creationId xmlns:a16="http://schemas.microsoft.com/office/drawing/2014/main" id="{46939A39-1EAB-4A22-9380-19245C94C27C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>
            <a:fillRect/>
          </a:stretch>
        </p:blipFill>
        <p:spPr>
          <a:xfrm>
            <a:off x="9313194" y="2007745"/>
            <a:ext cx="838200" cy="552450"/>
          </a:xfrm>
          <a:prstGeom prst="rect">
            <a:avLst/>
          </a:prstGeom>
        </p:spPr>
      </p:pic>
      <p:sp>
        <p:nvSpPr>
          <p:cNvPr id="166934" name="Forme libre : forme 166933">
            <a:extLst>
              <a:ext uri="{FF2B5EF4-FFF2-40B4-BE49-F238E27FC236}">
                <a16:creationId xmlns:a16="http://schemas.microsoft.com/office/drawing/2014/main" id="{BB7ECF7B-73C4-4F98-8974-ADE23D8B545E}"/>
              </a:ext>
            </a:extLst>
          </p:cNvPr>
          <p:cNvSpPr/>
          <p:nvPr/>
        </p:nvSpPr>
        <p:spPr>
          <a:xfrm>
            <a:off x="9607858" y="4769745"/>
            <a:ext cx="420831" cy="535245"/>
          </a:xfrm>
          <a:custGeom>
            <a:avLst/>
            <a:gdLst>
              <a:gd name="connsiteX0" fmla="*/ 0 w 420831"/>
              <a:gd name="connsiteY0" fmla="*/ 0 h 535245"/>
              <a:gd name="connsiteX1" fmla="*/ 420832 w 420831"/>
              <a:gd name="connsiteY1" fmla="*/ 0 h 535245"/>
              <a:gd name="connsiteX2" fmla="*/ 420832 w 420831"/>
              <a:gd name="connsiteY2" fmla="*/ 535246 h 535245"/>
              <a:gd name="connsiteX3" fmla="*/ 0 w 420831"/>
              <a:gd name="connsiteY3" fmla="*/ 535246 h 535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31" h="535245">
                <a:moveTo>
                  <a:pt x="0" y="0"/>
                </a:moveTo>
                <a:lnTo>
                  <a:pt x="420832" y="0"/>
                </a:lnTo>
                <a:lnTo>
                  <a:pt x="420832" y="535246"/>
                </a:lnTo>
                <a:lnTo>
                  <a:pt x="0" y="535246"/>
                </a:lnTo>
                <a:close/>
              </a:path>
            </a:pathLst>
          </a:custGeom>
          <a:solidFill>
            <a:srgbClr val="FFFFFF"/>
          </a:solidFill>
          <a:ln w="27132" cap="flat">
            <a:solidFill>
              <a:srgbClr val="009999"/>
            </a:solidFill>
            <a:prstDash val="solid"/>
            <a:miter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166937" name="Forme libre : forme 166936">
            <a:extLst>
              <a:ext uri="{FF2B5EF4-FFF2-40B4-BE49-F238E27FC236}">
                <a16:creationId xmlns:a16="http://schemas.microsoft.com/office/drawing/2014/main" id="{37212590-58F9-4D01-8DC1-58834B5E4714}"/>
              </a:ext>
            </a:extLst>
          </p:cNvPr>
          <p:cNvSpPr/>
          <p:nvPr/>
        </p:nvSpPr>
        <p:spPr>
          <a:xfrm>
            <a:off x="9654073" y="4825216"/>
            <a:ext cx="328470" cy="430769"/>
          </a:xfrm>
          <a:custGeom>
            <a:avLst/>
            <a:gdLst>
              <a:gd name="connsiteX0" fmla="*/ 0 w 328470"/>
              <a:gd name="connsiteY0" fmla="*/ 0 h 430769"/>
              <a:gd name="connsiteX1" fmla="*/ 328471 w 328470"/>
              <a:gd name="connsiteY1" fmla="*/ 0 h 430769"/>
              <a:gd name="connsiteX2" fmla="*/ 328471 w 328470"/>
              <a:gd name="connsiteY2" fmla="*/ 430769 h 430769"/>
              <a:gd name="connsiteX3" fmla="*/ 0 w 328470"/>
              <a:gd name="connsiteY3" fmla="*/ 430769 h 430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8470" h="430769">
                <a:moveTo>
                  <a:pt x="0" y="0"/>
                </a:moveTo>
                <a:lnTo>
                  <a:pt x="328471" y="0"/>
                </a:lnTo>
                <a:lnTo>
                  <a:pt x="328471" y="430769"/>
                </a:lnTo>
                <a:lnTo>
                  <a:pt x="0" y="430769"/>
                </a:lnTo>
                <a:close/>
              </a:path>
            </a:pathLst>
          </a:custGeom>
          <a:solidFill>
            <a:srgbClr val="FFFFFF"/>
          </a:solidFill>
          <a:ln w="27132" cap="flat">
            <a:solidFill>
              <a:srgbClr val="009999"/>
            </a:solidFill>
            <a:prstDash val="solid"/>
            <a:miter/>
          </a:ln>
        </p:spPr>
        <p:txBody>
          <a:bodyPr rtlCol="0" anchor="ctr"/>
          <a:lstStyle/>
          <a:p>
            <a:endParaRPr lang="fr-FR"/>
          </a:p>
        </p:txBody>
      </p:sp>
      <p:grpSp>
        <p:nvGrpSpPr>
          <p:cNvPr id="166942" name="Graphique 166930">
            <a:extLst>
              <a:ext uri="{FF2B5EF4-FFF2-40B4-BE49-F238E27FC236}">
                <a16:creationId xmlns:a16="http://schemas.microsoft.com/office/drawing/2014/main" id="{2071567B-44D5-4CF6-864A-99A4658D9299}"/>
              </a:ext>
            </a:extLst>
          </p:cNvPr>
          <p:cNvGrpSpPr/>
          <p:nvPr/>
        </p:nvGrpSpPr>
        <p:grpSpPr>
          <a:xfrm>
            <a:off x="9695251" y="4775054"/>
            <a:ext cx="246047" cy="111759"/>
            <a:chOff x="9695251" y="4775054"/>
            <a:chExt cx="246047" cy="111759"/>
          </a:xfrm>
          <a:solidFill>
            <a:srgbClr val="009999"/>
          </a:solidFill>
        </p:grpSpPr>
        <p:sp>
          <p:nvSpPr>
            <p:cNvPr id="166943" name="Forme libre : forme 166942">
              <a:extLst>
                <a:ext uri="{FF2B5EF4-FFF2-40B4-BE49-F238E27FC236}">
                  <a16:creationId xmlns:a16="http://schemas.microsoft.com/office/drawing/2014/main" id="{792645A7-1304-4E70-8983-893B5C873BCC}"/>
                </a:ext>
              </a:extLst>
            </p:cNvPr>
            <p:cNvSpPr/>
            <p:nvPr/>
          </p:nvSpPr>
          <p:spPr>
            <a:xfrm>
              <a:off x="9702057" y="4781860"/>
              <a:ext cx="232434" cy="98146"/>
            </a:xfrm>
            <a:custGeom>
              <a:avLst/>
              <a:gdLst>
                <a:gd name="connsiteX0" fmla="*/ 25047 w 232434"/>
                <a:gd name="connsiteY0" fmla="*/ 98147 h 98146"/>
                <a:gd name="connsiteX1" fmla="*/ 0 w 232434"/>
                <a:gd name="connsiteY1" fmla="*/ 73099 h 98146"/>
                <a:gd name="connsiteX2" fmla="*/ 0 w 232434"/>
                <a:gd name="connsiteY2" fmla="*/ 25047 h 98146"/>
                <a:gd name="connsiteX3" fmla="*/ 25047 w 232434"/>
                <a:gd name="connsiteY3" fmla="*/ 0 h 98146"/>
                <a:gd name="connsiteX4" fmla="*/ 50094 w 232434"/>
                <a:gd name="connsiteY4" fmla="*/ 25047 h 98146"/>
                <a:gd name="connsiteX5" fmla="*/ 50094 w 232434"/>
                <a:gd name="connsiteY5" fmla="*/ 47984 h 98146"/>
                <a:gd name="connsiteX6" fmla="*/ 182340 w 232434"/>
                <a:gd name="connsiteY6" fmla="*/ 47984 h 98146"/>
                <a:gd name="connsiteX7" fmla="*/ 182340 w 232434"/>
                <a:gd name="connsiteY7" fmla="*/ 25047 h 98146"/>
                <a:gd name="connsiteX8" fmla="*/ 207387 w 232434"/>
                <a:gd name="connsiteY8" fmla="*/ 0 h 98146"/>
                <a:gd name="connsiteX9" fmla="*/ 232434 w 232434"/>
                <a:gd name="connsiteY9" fmla="*/ 25047 h 98146"/>
                <a:gd name="connsiteX10" fmla="*/ 232434 w 232434"/>
                <a:gd name="connsiteY10" fmla="*/ 73099 h 98146"/>
                <a:gd name="connsiteX11" fmla="*/ 207387 w 232434"/>
                <a:gd name="connsiteY11" fmla="*/ 98147 h 98146"/>
                <a:gd name="connsiteX12" fmla="*/ 25047 w 232434"/>
                <a:gd name="connsiteY12" fmla="*/ 98147 h 98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2434" h="98146">
                  <a:moveTo>
                    <a:pt x="25047" y="98147"/>
                  </a:moveTo>
                  <a:cubicBezTo>
                    <a:pt x="11230" y="98147"/>
                    <a:pt x="0" y="86916"/>
                    <a:pt x="0" y="73099"/>
                  </a:cubicBezTo>
                  <a:lnTo>
                    <a:pt x="0" y="25047"/>
                  </a:lnTo>
                  <a:cubicBezTo>
                    <a:pt x="0" y="11230"/>
                    <a:pt x="11230" y="0"/>
                    <a:pt x="25047" y="0"/>
                  </a:cubicBezTo>
                  <a:cubicBezTo>
                    <a:pt x="38864" y="0"/>
                    <a:pt x="50094" y="11230"/>
                    <a:pt x="50094" y="25047"/>
                  </a:cubicBezTo>
                  <a:lnTo>
                    <a:pt x="50094" y="47984"/>
                  </a:lnTo>
                  <a:lnTo>
                    <a:pt x="182340" y="47984"/>
                  </a:lnTo>
                  <a:lnTo>
                    <a:pt x="182340" y="25047"/>
                  </a:lnTo>
                  <a:cubicBezTo>
                    <a:pt x="182340" y="11230"/>
                    <a:pt x="193570" y="0"/>
                    <a:pt x="207387" y="0"/>
                  </a:cubicBezTo>
                  <a:cubicBezTo>
                    <a:pt x="221204" y="0"/>
                    <a:pt x="232434" y="11230"/>
                    <a:pt x="232434" y="25047"/>
                  </a:cubicBezTo>
                  <a:lnTo>
                    <a:pt x="232434" y="73099"/>
                  </a:lnTo>
                  <a:cubicBezTo>
                    <a:pt x="232434" y="86916"/>
                    <a:pt x="221204" y="98147"/>
                    <a:pt x="207387" y="98147"/>
                  </a:cubicBezTo>
                  <a:lnTo>
                    <a:pt x="25047" y="98147"/>
                  </a:lnTo>
                  <a:close/>
                </a:path>
              </a:pathLst>
            </a:custGeom>
            <a:grpFill/>
            <a:ln w="6783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2" name="Forme libre : forme 31">
              <a:extLst>
                <a:ext uri="{FF2B5EF4-FFF2-40B4-BE49-F238E27FC236}">
                  <a16:creationId xmlns:a16="http://schemas.microsoft.com/office/drawing/2014/main" id="{2A86665D-C3B5-4814-9DFA-A3BE8BC52DA5}"/>
                </a:ext>
              </a:extLst>
            </p:cNvPr>
            <p:cNvSpPr/>
            <p:nvPr/>
          </p:nvSpPr>
          <p:spPr>
            <a:xfrm>
              <a:off x="9695251" y="4775054"/>
              <a:ext cx="246047" cy="111759"/>
            </a:xfrm>
            <a:custGeom>
              <a:avLst/>
              <a:gdLst>
                <a:gd name="connsiteX0" fmla="*/ 214193 w 246047"/>
                <a:gd name="connsiteY0" fmla="*/ 13613 h 111759"/>
                <a:gd name="connsiteX1" fmla="*/ 232434 w 246047"/>
                <a:gd name="connsiteY1" fmla="*/ 31853 h 111759"/>
                <a:gd name="connsiteX2" fmla="*/ 232434 w 246047"/>
                <a:gd name="connsiteY2" fmla="*/ 79906 h 111759"/>
                <a:gd name="connsiteX3" fmla="*/ 214193 w 246047"/>
                <a:gd name="connsiteY3" fmla="*/ 98147 h 111759"/>
                <a:gd name="connsiteX4" fmla="*/ 31853 w 246047"/>
                <a:gd name="connsiteY4" fmla="*/ 98147 h 111759"/>
                <a:gd name="connsiteX5" fmla="*/ 13613 w 246047"/>
                <a:gd name="connsiteY5" fmla="*/ 79906 h 111759"/>
                <a:gd name="connsiteX6" fmla="*/ 13613 w 246047"/>
                <a:gd name="connsiteY6" fmla="*/ 31853 h 111759"/>
                <a:gd name="connsiteX7" fmla="*/ 31853 w 246047"/>
                <a:gd name="connsiteY7" fmla="*/ 13613 h 111759"/>
                <a:gd name="connsiteX8" fmla="*/ 50094 w 246047"/>
                <a:gd name="connsiteY8" fmla="*/ 31853 h 111759"/>
                <a:gd name="connsiteX9" fmla="*/ 50094 w 246047"/>
                <a:gd name="connsiteY9" fmla="*/ 61597 h 111759"/>
                <a:gd name="connsiteX10" fmla="*/ 195953 w 246047"/>
                <a:gd name="connsiteY10" fmla="*/ 61597 h 111759"/>
                <a:gd name="connsiteX11" fmla="*/ 195953 w 246047"/>
                <a:gd name="connsiteY11" fmla="*/ 31853 h 111759"/>
                <a:gd name="connsiteX12" fmla="*/ 214193 w 246047"/>
                <a:gd name="connsiteY12" fmla="*/ 13613 h 111759"/>
                <a:gd name="connsiteX13" fmla="*/ 214193 w 246047"/>
                <a:gd name="connsiteY13" fmla="*/ 0 h 111759"/>
                <a:gd name="connsiteX14" fmla="*/ 182340 w 246047"/>
                <a:gd name="connsiteY14" fmla="*/ 31853 h 111759"/>
                <a:gd name="connsiteX15" fmla="*/ 182340 w 246047"/>
                <a:gd name="connsiteY15" fmla="*/ 47984 h 111759"/>
                <a:gd name="connsiteX16" fmla="*/ 63707 w 246047"/>
                <a:gd name="connsiteY16" fmla="*/ 47984 h 111759"/>
                <a:gd name="connsiteX17" fmla="*/ 63707 w 246047"/>
                <a:gd name="connsiteY17" fmla="*/ 31853 h 111759"/>
                <a:gd name="connsiteX18" fmla="*/ 31853 w 246047"/>
                <a:gd name="connsiteY18" fmla="*/ 0 h 111759"/>
                <a:gd name="connsiteX19" fmla="*/ 0 w 246047"/>
                <a:gd name="connsiteY19" fmla="*/ 31853 h 111759"/>
                <a:gd name="connsiteX20" fmla="*/ 0 w 246047"/>
                <a:gd name="connsiteY20" fmla="*/ 79906 h 111759"/>
                <a:gd name="connsiteX21" fmla="*/ 31853 w 246047"/>
                <a:gd name="connsiteY21" fmla="*/ 111759 h 111759"/>
                <a:gd name="connsiteX22" fmla="*/ 214193 w 246047"/>
                <a:gd name="connsiteY22" fmla="*/ 111759 h 111759"/>
                <a:gd name="connsiteX23" fmla="*/ 246047 w 246047"/>
                <a:gd name="connsiteY23" fmla="*/ 79906 h 111759"/>
                <a:gd name="connsiteX24" fmla="*/ 246047 w 246047"/>
                <a:gd name="connsiteY24" fmla="*/ 31853 h 111759"/>
                <a:gd name="connsiteX25" fmla="*/ 214193 w 246047"/>
                <a:gd name="connsiteY25" fmla="*/ 0 h 111759"/>
                <a:gd name="connsiteX26" fmla="*/ 214193 w 246047"/>
                <a:gd name="connsiteY26" fmla="*/ 0 h 111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46047" h="111759">
                  <a:moveTo>
                    <a:pt x="214193" y="13613"/>
                  </a:moveTo>
                  <a:cubicBezTo>
                    <a:pt x="224267" y="13613"/>
                    <a:pt x="232434" y="21780"/>
                    <a:pt x="232434" y="31853"/>
                  </a:cubicBezTo>
                  <a:lnTo>
                    <a:pt x="232434" y="79906"/>
                  </a:lnTo>
                  <a:cubicBezTo>
                    <a:pt x="232434" y="89979"/>
                    <a:pt x="224267" y="98147"/>
                    <a:pt x="214193" y="98147"/>
                  </a:cubicBezTo>
                  <a:lnTo>
                    <a:pt x="31853" y="98147"/>
                  </a:lnTo>
                  <a:cubicBezTo>
                    <a:pt x="21780" y="98147"/>
                    <a:pt x="13613" y="89979"/>
                    <a:pt x="13613" y="79906"/>
                  </a:cubicBezTo>
                  <a:lnTo>
                    <a:pt x="13613" y="31853"/>
                  </a:lnTo>
                  <a:cubicBezTo>
                    <a:pt x="13613" y="21780"/>
                    <a:pt x="21780" y="13613"/>
                    <a:pt x="31853" y="13613"/>
                  </a:cubicBezTo>
                  <a:cubicBezTo>
                    <a:pt x="41927" y="13613"/>
                    <a:pt x="50094" y="21780"/>
                    <a:pt x="50094" y="31853"/>
                  </a:cubicBezTo>
                  <a:lnTo>
                    <a:pt x="50094" y="61597"/>
                  </a:lnTo>
                  <a:lnTo>
                    <a:pt x="195953" y="61597"/>
                  </a:lnTo>
                  <a:lnTo>
                    <a:pt x="195953" y="31853"/>
                  </a:lnTo>
                  <a:cubicBezTo>
                    <a:pt x="195953" y="21780"/>
                    <a:pt x="204120" y="13613"/>
                    <a:pt x="214193" y="13613"/>
                  </a:cubicBezTo>
                  <a:moveTo>
                    <a:pt x="214193" y="0"/>
                  </a:moveTo>
                  <a:cubicBezTo>
                    <a:pt x="196633" y="0"/>
                    <a:pt x="182340" y="14293"/>
                    <a:pt x="182340" y="31853"/>
                  </a:cubicBezTo>
                  <a:lnTo>
                    <a:pt x="182340" y="47984"/>
                  </a:lnTo>
                  <a:lnTo>
                    <a:pt x="63707" y="47984"/>
                  </a:lnTo>
                  <a:lnTo>
                    <a:pt x="63707" y="31853"/>
                  </a:lnTo>
                  <a:cubicBezTo>
                    <a:pt x="63707" y="14293"/>
                    <a:pt x="49414" y="0"/>
                    <a:pt x="31853" y="0"/>
                  </a:cubicBezTo>
                  <a:cubicBezTo>
                    <a:pt x="14293" y="0"/>
                    <a:pt x="0" y="14293"/>
                    <a:pt x="0" y="31853"/>
                  </a:cubicBezTo>
                  <a:lnTo>
                    <a:pt x="0" y="79906"/>
                  </a:lnTo>
                  <a:cubicBezTo>
                    <a:pt x="0" y="97466"/>
                    <a:pt x="14293" y="111759"/>
                    <a:pt x="31853" y="111759"/>
                  </a:cubicBezTo>
                  <a:lnTo>
                    <a:pt x="214193" y="111759"/>
                  </a:lnTo>
                  <a:cubicBezTo>
                    <a:pt x="231754" y="111759"/>
                    <a:pt x="246047" y="97466"/>
                    <a:pt x="246047" y="79906"/>
                  </a:cubicBezTo>
                  <a:lnTo>
                    <a:pt x="246047" y="31853"/>
                  </a:lnTo>
                  <a:cubicBezTo>
                    <a:pt x="246115" y="14293"/>
                    <a:pt x="231822" y="0"/>
                    <a:pt x="214193" y="0"/>
                  </a:cubicBezTo>
                  <a:lnTo>
                    <a:pt x="214193" y="0"/>
                  </a:lnTo>
                  <a:close/>
                </a:path>
              </a:pathLst>
            </a:custGeom>
            <a:grpFill/>
            <a:ln w="6783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33" name="Graphique 166930">
            <a:extLst>
              <a:ext uri="{FF2B5EF4-FFF2-40B4-BE49-F238E27FC236}">
                <a16:creationId xmlns:a16="http://schemas.microsoft.com/office/drawing/2014/main" id="{2071567B-44D5-4CF6-864A-99A4658D9299}"/>
              </a:ext>
            </a:extLst>
          </p:cNvPr>
          <p:cNvGrpSpPr/>
          <p:nvPr/>
        </p:nvGrpSpPr>
        <p:grpSpPr>
          <a:xfrm>
            <a:off x="9708387" y="4939902"/>
            <a:ext cx="219774" cy="237130"/>
            <a:chOff x="9708387" y="4939902"/>
            <a:chExt cx="219774" cy="237130"/>
          </a:xfrm>
        </p:grpSpPr>
        <p:sp>
          <p:nvSpPr>
            <p:cNvPr id="34" name="Forme libre : forme 33">
              <a:extLst>
                <a:ext uri="{FF2B5EF4-FFF2-40B4-BE49-F238E27FC236}">
                  <a16:creationId xmlns:a16="http://schemas.microsoft.com/office/drawing/2014/main" id="{B65A6E5B-97C0-4AC4-A243-56AC4AC733B6}"/>
                </a:ext>
              </a:extLst>
            </p:cNvPr>
            <p:cNvSpPr/>
            <p:nvPr/>
          </p:nvSpPr>
          <p:spPr>
            <a:xfrm>
              <a:off x="9708387" y="4939902"/>
              <a:ext cx="219774" cy="6806"/>
            </a:xfrm>
            <a:custGeom>
              <a:avLst/>
              <a:gdLst>
                <a:gd name="connsiteX0" fmla="*/ 0 w 219774"/>
                <a:gd name="connsiteY0" fmla="*/ 0 h 6806"/>
                <a:gd name="connsiteX1" fmla="*/ 219775 w 219774"/>
                <a:gd name="connsiteY1" fmla="*/ 0 h 6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9774" h="6806">
                  <a:moveTo>
                    <a:pt x="0" y="0"/>
                  </a:moveTo>
                  <a:lnTo>
                    <a:pt x="219775" y="0"/>
                  </a:lnTo>
                </a:path>
              </a:pathLst>
            </a:custGeom>
            <a:ln w="27132" cap="flat">
              <a:solidFill>
                <a:srgbClr val="00999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6" name="Forme libre : forme 35">
              <a:extLst>
                <a:ext uri="{FF2B5EF4-FFF2-40B4-BE49-F238E27FC236}">
                  <a16:creationId xmlns:a16="http://schemas.microsoft.com/office/drawing/2014/main" id="{63892602-5DD6-4972-890A-0DA1B2E450CC}"/>
                </a:ext>
              </a:extLst>
            </p:cNvPr>
            <p:cNvSpPr/>
            <p:nvPr/>
          </p:nvSpPr>
          <p:spPr>
            <a:xfrm>
              <a:off x="9708387" y="4987342"/>
              <a:ext cx="219774" cy="6806"/>
            </a:xfrm>
            <a:custGeom>
              <a:avLst/>
              <a:gdLst>
                <a:gd name="connsiteX0" fmla="*/ 0 w 219774"/>
                <a:gd name="connsiteY0" fmla="*/ 0 h 6806"/>
                <a:gd name="connsiteX1" fmla="*/ 219775 w 219774"/>
                <a:gd name="connsiteY1" fmla="*/ 0 h 6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9774" h="6806">
                  <a:moveTo>
                    <a:pt x="0" y="0"/>
                  </a:moveTo>
                  <a:lnTo>
                    <a:pt x="219775" y="0"/>
                  </a:lnTo>
                </a:path>
              </a:pathLst>
            </a:custGeom>
            <a:ln w="27132" cap="flat">
              <a:solidFill>
                <a:srgbClr val="00999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7" name="Forme libre : forme 36">
              <a:extLst>
                <a:ext uri="{FF2B5EF4-FFF2-40B4-BE49-F238E27FC236}">
                  <a16:creationId xmlns:a16="http://schemas.microsoft.com/office/drawing/2014/main" id="{D84D4F41-E024-4252-8FEB-7808B2A9507C}"/>
                </a:ext>
              </a:extLst>
            </p:cNvPr>
            <p:cNvSpPr/>
            <p:nvPr/>
          </p:nvSpPr>
          <p:spPr>
            <a:xfrm>
              <a:off x="9708387" y="5034781"/>
              <a:ext cx="219774" cy="6806"/>
            </a:xfrm>
            <a:custGeom>
              <a:avLst/>
              <a:gdLst>
                <a:gd name="connsiteX0" fmla="*/ 0 w 219774"/>
                <a:gd name="connsiteY0" fmla="*/ 0 h 6806"/>
                <a:gd name="connsiteX1" fmla="*/ 219775 w 219774"/>
                <a:gd name="connsiteY1" fmla="*/ 0 h 6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9774" h="6806">
                  <a:moveTo>
                    <a:pt x="0" y="0"/>
                  </a:moveTo>
                  <a:lnTo>
                    <a:pt x="219775" y="0"/>
                  </a:lnTo>
                </a:path>
              </a:pathLst>
            </a:custGeom>
            <a:ln w="27132" cap="flat">
              <a:solidFill>
                <a:srgbClr val="00999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8" name="Forme libre : forme 37">
              <a:extLst>
                <a:ext uri="{FF2B5EF4-FFF2-40B4-BE49-F238E27FC236}">
                  <a16:creationId xmlns:a16="http://schemas.microsoft.com/office/drawing/2014/main" id="{B6D19482-4755-4B06-AD1D-5A3392BFC3F9}"/>
                </a:ext>
              </a:extLst>
            </p:cNvPr>
            <p:cNvSpPr/>
            <p:nvPr/>
          </p:nvSpPr>
          <p:spPr>
            <a:xfrm>
              <a:off x="9708387" y="5082221"/>
              <a:ext cx="219774" cy="6806"/>
            </a:xfrm>
            <a:custGeom>
              <a:avLst/>
              <a:gdLst>
                <a:gd name="connsiteX0" fmla="*/ 0 w 219774"/>
                <a:gd name="connsiteY0" fmla="*/ 0 h 6806"/>
                <a:gd name="connsiteX1" fmla="*/ 219775 w 219774"/>
                <a:gd name="connsiteY1" fmla="*/ 0 h 6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9774" h="6806">
                  <a:moveTo>
                    <a:pt x="0" y="0"/>
                  </a:moveTo>
                  <a:lnTo>
                    <a:pt x="219775" y="0"/>
                  </a:lnTo>
                </a:path>
              </a:pathLst>
            </a:custGeom>
            <a:ln w="27132" cap="flat">
              <a:solidFill>
                <a:srgbClr val="00999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9" name="Forme libre : forme 38">
              <a:extLst>
                <a:ext uri="{FF2B5EF4-FFF2-40B4-BE49-F238E27FC236}">
                  <a16:creationId xmlns:a16="http://schemas.microsoft.com/office/drawing/2014/main" id="{8298AB3C-D35E-46FA-9FBC-7F0641A1095D}"/>
                </a:ext>
              </a:extLst>
            </p:cNvPr>
            <p:cNvSpPr/>
            <p:nvPr/>
          </p:nvSpPr>
          <p:spPr>
            <a:xfrm>
              <a:off x="9708387" y="5129593"/>
              <a:ext cx="219774" cy="6806"/>
            </a:xfrm>
            <a:custGeom>
              <a:avLst/>
              <a:gdLst>
                <a:gd name="connsiteX0" fmla="*/ 0 w 219774"/>
                <a:gd name="connsiteY0" fmla="*/ 0 h 6806"/>
                <a:gd name="connsiteX1" fmla="*/ 219775 w 219774"/>
                <a:gd name="connsiteY1" fmla="*/ 0 h 6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9774" h="6806">
                  <a:moveTo>
                    <a:pt x="0" y="0"/>
                  </a:moveTo>
                  <a:lnTo>
                    <a:pt x="219775" y="0"/>
                  </a:lnTo>
                </a:path>
              </a:pathLst>
            </a:custGeom>
            <a:ln w="27132" cap="flat">
              <a:solidFill>
                <a:srgbClr val="00999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40" name="Forme libre : forme 39">
              <a:extLst>
                <a:ext uri="{FF2B5EF4-FFF2-40B4-BE49-F238E27FC236}">
                  <a16:creationId xmlns:a16="http://schemas.microsoft.com/office/drawing/2014/main" id="{2433D450-72F4-45AD-AF4B-3733FAB05E82}"/>
                </a:ext>
              </a:extLst>
            </p:cNvPr>
            <p:cNvSpPr/>
            <p:nvPr/>
          </p:nvSpPr>
          <p:spPr>
            <a:xfrm>
              <a:off x="9708387" y="5177033"/>
              <a:ext cx="183837" cy="6806"/>
            </a:xfrm>
            <a:custGeom>
              <a:avLst/>
              <a:gdLst>
                <a:gd name="connsiteX0" fmla="*/ 0 w 183837"/>
                <a:gd name="connsiteY0" fmla="*/ 0 h 6806"/>
                <a:gd name="connsiteX1" fmla="*/ 183837 w 183837"/>
                <a:gd name="connsiteY1" fmla="*/ 0 h 6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3837" h="6806">
                  <a:moveTo>
                    <a:pt x="0" y="0"/>
                  </a:moveTo>
                  <a:lnTo>
                    <a:pt x="183837" y="0"/>
                  </a:lnTo>
                </a:path>
              </a:pathLst>
            </a:custGeom>
            <a:ln w="27132" cap="flat">
              <a:solidFill>
                <a:srgbClr val="00999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29133658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47</Words>
  <Application>Microsoft Office PowerPoint</Application>
  <PresentationFormat>Grand écran</PresentationFormat>
  <Paragraphs>16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Synthese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Laetitia LATAPY</dc:creator>
  <cp:lastModifiedBy>Laetitia LATAPY</cp:lastModifiedBy>
  <cp:revision>7</cp:revision>
  <dcterms:created xsi:type="dcterms:W3CDTF">2021-03-26T08:43:41Z</dcterms:created>
  <dcterms:modified xsi:type="dcterms:W3CDTF">2021-03-26T10:55:24Z</dcterms:modified>
</cp:coreProperties>
</file>